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709" r:id="rId5"/>
  </p:sldMasterIdLst>
  <p:notesMasterIdLst>
    <p:notesMasterId r:id="rId19"/>
  </p:notesMasterIdLst>
  <p:sldIdLst>
    <p:sldId id="256" r:id="rId6"/>
    <p:sldId id="309" r:id="rId7"/>
    <p:sldId id="338" r:id="rId8"/>
    <p:sldId id="339" r:id="rId9"/>
    <p:sldId id="327" r:id="rId10"/>
    <p:sldId id="330" r:id="rId11"/>
    <p:sldId id="331" r:id="rId12"/>
    <p:sldId id="340" r:id="rId13"/>
    <p:sldId id="341" r:id="rId14"/>
    <p:sldId id="334" r:id="rId15"/>
    <p:sldId id="337" r:id="rId16"/>
    <p:sldId id="344" r:id="rId17"/>
    <p:sldId id="343" r:id="rId1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8BDB6E-A1E4-B3DE-E3A1-B06B5F4F5DD1}" name="Paul Wilcox" initials="PW" userId="S::mepdw@bristol.ac.uk::dba8a505-d009-4137-9ecb-09dd26a271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0E"/>
    <a:srgbClr val="1F77B4"/>
    <a:srgbClr val="9467BD"/>
    <a:srgbClr val="A91F2E"/>
    <a:srgbClr val="00FF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80244" autoAdjust="0"/>
  </p:normalViewPr>
  <p:slideViewPr>
    <p:cSldViewPr snapToGrid="0">
      <p:cViewPr varScale="1">
        <p:scale>
          <a:sx n="69" d="100"/>
          <a:sy n="69" d="100"/>
        </p:scale>
        <p:origin x="141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D965D1-09F0-4F3B-8A24-D1993AC9C617}" type="datetimeFigureOut">
              <a:rPr lang="en-GB" smtClean="0"/>
              <a:t>10/05/2024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CC2F7-CEBA-4292-8D5B-B5693DC7851A}" type="slidenum">
              <a:rPr lang="en-GB" smtClean="0"/>
              <a:t>‹#›</a:t>
            </a:fld>
            <a:endParaRPr lang="en-GB"/>
          </a:p>
        </p:txBody>
      </p:sp>
    </p:spTree>
    <p:extLst>
      <p:ext uri="{BB962C8B-B14F-4D97-AF65-F5344CB8AC3E}">
        <p14:creationId xmlns:p14="http://schemas.microsoft.com/office/powerpoint/2010/main" val="241237527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4CC2F7-CEBA-4292-8D5B-B5693DC7851A}" type="slidenum">
              <a:rPr lang="en-GB" smtClean="0"/>
              <a:t>1</a:t>
            </a:fld>
            <a:endParaRPr lang="en-GB" dirty="0"/>
          </a:p>
        </p:txBody>
      </p:sp>
    </p:spTree>
    <p:extLst>
      <p:ext uri="{BB962C8B-B14F-4D97-AF65-F5344CB8AC3E}">
        <p14:creationId xmlns:p14="http://schemas.microsoft.com/office/powerpoint/2010/main" val="3490884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Notes Placeholder 2"/>
              <p:cNvSpPr>
                <a:spLocks noGrp="1"/>
              </p:cNvSpPr>
              <p:nvPr>
                <p:ph type="body" idx="1"/>
              </p:nvPr>
            </p:nvSpPr>
            <p:spPr/>
            <p:txBody>
              <a:bodyPr/>
              <a:lstStyle/>
              <a:p>
                <a:r>
                  <a:rPr lang="en-GB" dirty="0"/>
                  <a:t>We then evaluated the performance of each of these boxes. There’s a lot of information here so I’ll try to walk through it. The first plot shows the ROC curves for the</a:t>
                </a:r>
                <a:r>
                  <a:rPr lang="en-GB" baseline="0" dirty="0"/>
                  <a:t> single pixel box </a:t>
                </a:r>
                <a:r>
                  <a:rPr lang="en-US" b="0" i="0" baseline="0">
                    <a:latin typeface="Cambria Math" panose="02040503050406030204" pitchFamily="18" charset="0"/>
                  </a:rPr>
                  <a:t>𝑃_1</a:t>
                </a:r>
                <a:r>
                  <a:rPr lang="en-GB" dirty="0"/>
                  <a:t> for each sample, demonstrating</a:t>
                </a:r>
                <a:r>
                  <a:rPr lang="en-GB" baseline="0" dirty="0"/>
                  <a:t> a varying performance with severity but in general not bad given that correlation is not really considered. The results from all samples are then aggregated into a single ROC curve drawn with the black line, we can essentially consider this as an average performance. The second plot compares these average results for all four cases considered: the three box sizes and the comparison case. Recall that box </a:t>
                </a:r>
                <a:r>
                  <a:rPr lang="en-US" b="0" i="0" baseline="0">
                    <a:latin typeface="Cambria Math" panose="02040503050406030204" pitchFamily="18" charset="0"/>
                  </a:rPr>
                  <a:t>𝑃_2</a:t>
                </a:r>
                <a:r>
                  <a:rPr lang="en-GB" dirty="0"/>
                  <a:t> (orange) uses</a:t>
                </a:r>
                <a:r>
                  <a:rPr lang="en-GB" baseline="0" dirty="0"/>
                  <a:t> a similar amount of information to the structure tensor (blue), and yet we find improved performance. The bottom plot breaks this down for each sample, taking the area under the ROC curve as a metric of performance where a value of 1 indicates that the samples are perfectly classified as containing wrinkling or pristine. The key insight is that in general we have improved performance over the structure tensor method for low levels of wrinkling, which G1 shows. The third plot examines the effect of the box size on classification performance, and demonstrates that </a:t>
                </a:r>
                <a:r>
                  <a:rPr lang="en-US" b="0" i="0" baseline="0">
                    <a:latin typeface="Cambria Math" panose="02040503050406030204" pitchFamily="18" charset="0"/>
                  </a:rPr>
                  <a:t>𝑃_3</a:t>
                </a:r>
                <a:r>
                  <a:rPr lang="en-GB" dirty="0"/>
                  <a:t> is the optimal box size for</a:t>
                </a:r>
                <a:r>
                  <a:rPr lang="en-GB" baseline="0" dirty="0"/>
                  <a:t> this data set, where the colour axis is the area under the aggregate ROC curve, and I’ve marked where each box sits in this space.</a:t>
                </a:r>
                <a:endParaRPr lang="en-GB" dirty="0"/>
              </a:p>
            </p:txBody>
          </p:sp>
        </mc:Fallback>
      </mc:AlternateContent>
      <p:sp>
        <p:nvSpPr>
          <p:cNvPr id="4" name="Slide Number Placeholder 3"/>
          <p:cNvSpPr>
            <a:spLocks noGrp="1"/>
          </p:cNvSpPr>
          <p:nvPr>
            <p:ph type="sldNum" sz="quarter" idx="5"/>
          </p:nvPr>
        </p:nvSpPr>
        <p:spPr/>
        <p:txBody>
          <a:bodyPr/>
          <a:lstStyle/>
          <a:p>
            <a:fld id="{864CC2F7-CEBA-4292-8D5B-B5693DC7851A}" type="slidenum">
              <a:rPr lang="en-GB" smtClean="0"/>
              <a:t>10</a:t>
            </a:fld>
            <a:endParaRPr lang="en-GB"/>
          </a:p>
        </p:txBody>
      </p:sp>
    </p:spTree>
    <p:extLst>
      <p:ext uri="{BB962C8B-B14F-4D97-AF65-F5344CB8AC3E}">
        <p14:creationId xmlns:p14="http://schemas.microsoft.com/office/powerpoint/2010/main" val="1700380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Notes Placeholder 2"/>
              <p:cNvSpPr>
                <a:spLocks noGrp="1"/>
              </p:cNvSpPr>
              <p:nvPr>
                <p:ph type="body" idx="1"/>
              </p:nvPr>
            </p:nvSpPr>
            <p:spPr/>
            <p:txBody>
              <a:bodyPr/>
              <a:lstStyle/>
              <a:p>
                <a:r>
                  <a:rPr lang="en-GB" dirty="0"/>
                  <a:t>We have found an improved performance compared to a comparison from the literature, however this comes at the cost of abstracting physical meaning. The structure tensor method produces a map of the ply orientation of each layer throughout the image, which has a fairly intuitive meaning. The maps of </a:t>
                </a:r>
                <a:r>
                  <a:rPr lang="en-US" b="0" i="0">
                    <a:latin typeface="Cambria Math" panose="02040503050406030204" pitchFamily="18" charset="0"/>
                  </a:rPr>
                  <a:t>𝑠</a:t>
                </a:r>
                <a:r>
                  <a:rPr lang="en-GB" dirty="0"/>
                  <a:t>, the distance from the multidimensional normal</a:t>
                </a:r>
                <a:r>
                  <a:rPr lang="en-GB" baseline="0" dirty="0"/>
                  <a:t> distribution, do not have an intuitive physical explanation. Indeed, we are sensitive to any deviation from our pristine case, not just in the form of wrinkling.</a:t>
                </a:r>
                <a:endParaRPr lang="en-GB" dirty="0"/>
              </a:p>
              <a:p>
                <a:endParaRPr lang="en-GB" dirty="0"/>
              </a:p>
              <a:p>
                <a:r>
                  <a:rPr lang="en-GB" dirty="0"/>
                  <a:t>A caveat associated with this is that we have very nice samples, and significant care was taken to ensure consistency in data acquisition. As a result, we have very tight definition of “pristine”, and any slight amount of wrinkling was considered as a defect. If this were relaxed to have some minimum level of acceptable wrinkling, we expect that this could be included in the distribution ahead of time. However, this would require exhaustive data collection of every acceptable feature ahead of time.</a:t>
                </a:r>
              </a:p>
            </p:txBody>
          </p:sp>
        </mc:Fallback>
      </mc:AlternateContent>
      <p:sp>
        <p:nvSpPr>
          <p:cNvPr id="4" name="Slide Number Placeholder 3"/>
          <p:cNvSpPr>
            <a:spLocks noGrp="1"/>
          </p:cNvSpPr>
          <p:nvPr>
            <p:ph type="sldNum" sz="quarter" idx="5"/>
          </p:nvPr>
        </p:nvSpPr>
        <p:spPr/>
        <p:txBody>
          <a:bodyPr/>
          <a:lstStyle/>
          <a:p>
            <a:fld id="{864CC2F7-CEBA-4292-8D5B-B5693DC7851A}" type="slidenum">
              <a:rPr lang="en-GB" smtClean="0"/>
              <a:t>11</a:t>
            </a:fld>
            <a:endParaRPr lang="en-GB"/>
          </a:p>
        </p:txBody>
      </p:sp>
    </p:spTree>
    <p:extLst>
      <p:ext uri="{BB962C8B-B14F-4D97-AF65-F5344CB8AC3E}">
        <p14:creationId xmlns:p14="http://schemas.microsoft.com/office/powerpoint/2010/main" val="4135824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4CC2F7-CEBA-4292-8D5B-B5693DC7851A}" type="slidenum">
              <a:rPr lang="en-GB" smtClean="0"/>
              <a:t>12</a:t>
            </a:fld>
            <a:endParaRPr lang="en-GB"/>
          </a:p>
        </p:txBody>
      </p:sp>
    </p:spTree>
    <p:extLst>
      <p:ext uri="{BB962C8B-B14F-4D97-AF65-F5344CB8AC3E}">
        <p14:creationId xmlns:p14="http://schemas.microsoft.com/office/powerpoint/2010/main" val="110894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4CC2F7-CEBA-4292-8D5B-B5693DC7851A}" type="slidenum">
              <a:rPr lang="en-GB" smtClean="0"/>
              <a:t>13</a:t>
            </a:fld>
            <a:endParaRPr lang="en-GB"/>
          </a:p>
        </p:txBody>
      </p:sp>
    </p:spTree>
    <p:extLst>
      <p:ext uri="{BB962C8B-B14F-4D97-AF65-F5344CB8AC3E}">
        <p14:creationId xmlns:p14="http://schemas.microsoft.com/office/powerpoint/2010/main" val="352364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4CC2F7-CEBA-4292-8D5B-B5693DC7851A}" type="slidenum">
              <a:rPr lang="en-GB" smtClean="0"/>
              <a:t>2</a:t>
            </a:fld>
            <a:endParaRPr lang="en-GB" dirty="0"/>
          </a:p>
        </p:txBody>
      </p:sp>
    </p:spTree>
    <p:extLst>
      <p:ext uri="{BB962C8B-B14F-4D97-AF65-F5344CB8AC3E}">
        <p14:creationId xmlns:p14="http://schemas.microsoft.com/office/powerpoint/2010/main" val="2840788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4CC2F7-CEBA-4292-8D5B-B5693DC7851A}" type="slidenum">
              <a:rPr lang="en-GB" smtClean="0"/>
              <a:t>3</a:t>
            </a:fld>
            <a:endParaRPr lang="en-GB"/>
          </a:p>
        </p:txBody>
      </p:sp>
    </p:spTree>
    <p:extLst>
      <p:ext uri="{BB962C8B-B14F-4D97-AF65-F5344CB8AC3E}">
        <p14:creationId xmlns:p14="http://schemas.microsoft.com/office/powerpoint/2010/main" val="3493404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64CC2F7-CEBA-4292-8D5B-B5693DC7851A}" type="slidenum">
              <a:rPr lang="en-GB" smtClean="0"/>
              <a:t>4</a:t>
            </a:fld>
            <a:endParaRPr lang="en-GB"/>
          </a:p>
        </p:txBody>
      </p:sp>
    </p:spTree>
    <p:extLst>
      <p:ext uri="{BB962C8B-B14F-4D97-AF65-F5344CB8AC3E}">
        <p14:creationId xmlns:p14="http://schemas.microsoft.com/office/powerpoint/2010/main" val="3742007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4CC2F7-CEBA-4292-8D5B-B5693DC7851A}" type="slidenum">
              <a:rPr lang="en-GB" smtClean="0"/>
              <a:t>5</a:t>
            </a:fld>
            <a:endParaRPr lang="en-GB"/>
          </a:p>
        </p:txBody>
      </p:sp>
    </p:spTree>
    <p:extLst>
      <p:ext uri="{BB962C8B-B14F-4D97-AF65-F5344CB8AC3E}">
        <p14:creationId xmlns:p14="http://schemas.microsoft.com/office/powerpoint/2010/main" val="338817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4CC2F7-CEBA-4292-8D5B-B5693DC7851A}" type="slidenum">
              <a:rPr lang="en-GB" smtClean="0"/>
              <a:t>6</a:t>
            </a:fld>
            <a:endParaRPr lang="en-GB"/>
          </a:p>
        </p:txBody>
      </p:sp>
    </p:spTree>
    <p:extLst>
      <p:ext uri="{BB962C8B-B14F-4D97-AF65-F5344CB8AC3E}">
        <p14:creationId xmlns:p14="http://schemas.microsoft.com/office/powerpoint/2010/main" val="274566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Notes Placeholder 2"/>
              <p:cNvSpPr>
                <a:spLocks noGrp="1"/>
              </p:cNvSpPr>
              <p:nvPr>
                <p:ph type="body" idx="1"/>
              </p:nvPr>
            </p:nvSpPr>
            <p:spPr/>
            <p:txBody>
              <a:bodyPr/>
              <a:lstStyle/>
              <a:p>
                <a:r>
                  <a:rPr lang="en-GB" dirty="0"/>
                  <a:t>If we model </a:t>
                </a:r>
                <a:r>
                  <a:rPr lang="en-GB" b="0" i="0">
                    <a:latin typeface="Cambria Math" panose="02040503050406030204" pitchFamily="18" charset="0"/>
                  </a:rPr>
                  <a:t>𝐴_𝐼</a:t>
                </a:r>
                <a:r>
                  <a:rPr lang="en-GB" dirty="0"/>
                  <a:t> from unwrinkled</a:t>
                </a:r>
                <a:r>
                  <a:rPr lang="en-GB" baseline="0" dirty="0"/>
                  <a:t> samples</a:t>
                </a:r>
                <a:r>
                  <a:rPr lang="en-GB" dirty="0"/>
                  <a:t> as a multivariate normal distribution,</a:t>
                </a:r>
                <a:r>
                  <a:rPr lang="en-GB" baseline="0" dirty="0"/>
                  <a:t> we can attempt to perform hypothesis testing as before. Rearrange the results of </a:t>
                </a:r>
                <a:r>
                  <a:rPr lang="en-GB" b="0" i="0" baseline="0">
                    <a:latin typeface="Cambria Math" panose="02040503050406030204" pitchFamily="18" charset="0"/>
                  </a:rPr>
                  <a:t>𝐴_𝐼</a:t>
                </a:r>
                <a:r>
                  <a:rPr lang="en-GB" dirty="0"/>
                  <a:t> into</a:t>
                </a:r>
                <a:r>
                  <a:rPr lang="en-GB" baseline="0" dirty="0"/>
                  <a:t> a vector of length </a:t>
                </a:r>
                <a:r>
                  <a:rPr lang="en-GB" b="0" i="0" baseline="0">
                    <a:latin typeface="Cambria Math" panose="02040503050406030204" pitchFamily="18" charset="0"/>
                  </a:rPr>
                  <a:t>𝑘</a:t>
                </a:r>
                <a:r>
                  <a:rPr lang="en-GB" dirty="0"/>
                  <a:t>, and fit a distribution </a:t>
                </a:r>
                <a:r>
                  <a:rPr lang="en-GB" b="0" i="0">
                    <a:latin typeface="Cambria Math" panose="02040503050406030204" pitchFamily="18" charset="0"/>
                  </a:rPr>
                  <a:t>𝒩_𝑘</a:t>
                </a:r>
                <a:r>
                  <a:rPr lang="en-GB" dirty="0"/>
                  <a:t>. Hypothesis</a:t>
                </a:r>
                <a:r>
                  <a:rPr lang="en-GB" baseline="0" dirty="0"/>
                  <a:t> testing then requires the use of the </a:t>
                </a:r>
                <a:r>
                  <a:rPr lang="en-GB" baseline="0" dirty="0" err="1"/>
                  <a:t>Mahalanobis</a:t>
                </a:r>
                <a:r>
                  <a:rPr lang="en-GB" baseline="0" dirty="0"/>
                  <a:t> distance, or the distance of a point from the mean, normalised by the covariance. This accounts for any dependence between the variables – I’ve visualised what that means here for an arbitrary 2-dimensional example. If the null hypothesis is true, </a:t>
                </a:r>
                <a:r>
                  <a:rPr lang="en-GB" b="0" i="0" baseline="0">
                    <a:latin typeface="Cambria Math" panose="02040503050406030204" pitchFamily="18" charset="0"/>
                  </a:rPr>
                  <a:t>𝑠</a:t>
                </a:r>
                <a:r>
                  <a:rPr lang="en-GB" dirty="0"/>
                  <a:t> will follow the </a:t>
                </a:r>
                <a:r>
                  <a:rPr lang="en-GB" b="0" i="0">
                    <a:latin typeface="Cambria Math" panose="02040503050406030204" pitchFamily="18" charset="0"/>
                  </a:rPr>
                  <a:t>𝜒^2</a:t>
                </a:r>
                <a:r>
                  <a:rPr lang="en-GB" dirty="0"/>
                  <a:t> distribution, so we can convert</a:t>
                </a:r>
                <a:r>
                  <a:rPr lang="en-GB" baseline="0" dirty="0"/>
                  <a:t> to </a:t>
                </a:r>
                <a:r>
                  <a:rPr lang="en-GB" b="0" i="0" baseline="0">
                    <a:latin typeface="Cambria Math" panose="02040503050406030204" pitchFamily="18" charset="0"/>
                  </a:rPr>
                  <a:t>𝑝</a:t>
                </a:r>
                <a:r>
                  <a:rPr lang="en-GB" dirty="0"/>
                  <a:t>-values if needed. I haven’t done that</a:t>
                </a:r>
                <a:r>
                  <a:rPr lang="en-GB" baseline="0" dirty="0"/>
                  <a:t> here.</a:t>
                </a:r>
                <a:endParaRPr lang="en-GB" dirty="0"/>
              </a:p>
            </p:txBody>
          </p:sp>
        </mc:Fallback>
      </mc:AlternateContent>
      <p:sp>
        <p:nvSpPr>
          <p:cNvPr id="4" name="Slide Number Placeholder 3"/>
          <p:cNvSpPr>
            <a:spLocks noGrp="1"/>
          </p:cNvSpPr>
          <p:nvPr>
            <p:ph type="sldNum" sz="quarter" idx="5"/>
          </p:nvPr>
        </p:nvSpPr>
        <p:spPr/>
        <p:txBody>
          <a:bodyPr/>
          <a:lstStyle/>
          <a:p>
            <a:fld id="{864CC2F7-CEBA-4292-8D5B-B5693DC7851A}" type="slidenum">
              <a:rPr lang="en-GB" smtClean="0"/>
              <a:t>7</a:t>
            </a:fld>
            <a:endParaRPr lang="en-GB"/>
          </a:p>
        </p:txBody>
      </p:sp>
    </p:spTree>
    <p:extLst>
      <p:ext uri="{BB962C8B-B14F-4D97-AF65-F5344CB8AC3E}">
        <p14:creationId xmlns:p14="http://schemas.microsoft.com/office/powerpoint/2010/main" val="274354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4CC2F7-CEBA-4292-8D5B-B5693DC7851A}" type="slidenum">
              <a:rPr lang="en-GB" smtClean="0"/>
              <a:t>8</a:t>
            </a:fld>
            <a:endParaRPr lang="en-GB"/>
          </a:p>
        </p:txBody>
      </p:sp>
    </p:spTree>
    <p:extLst>
      <p:ext uri="{BB962C8B-B14F-4D97-AF65-F5344CB8AC3E}">
        <p14:creationId xmlns:p14="http://schemas.microsoft.com/office/powerpoint/2010/main" val="140955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512B-0EAA-35BB-3911-873D5EE78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19969-80BD-116F-9028-824FEB6F7439}"/>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9E6AD3FA-D0BE-D6E4-EF9B-F8DABA861C8D}"/>
                  </a:ext>
                </a:extLst>
              </p:cNvPr>
              <p:cNvSpPr>
                <a:spLocks noGrp="1"/>
              </p:cNvSpPr>
              <p:nvPr>
                <p:ph type="body" idx="1"/>
              </p:nvPr>
            </p:nvSpPr>
            <p:spPr/>
            <p:txBody>
              <a:bodyPr/>
              <a:lstStyle/>
              <a:p>
                <a:endParaRPr lang="en-GB" sz="900" kern="1200" dirty="0">
                  <a:solidFill>
                    <a:schemeClr val="tx1"/>
                  </a:solidFill>
                  <a:effectLst/>
                  <a:latin typeface="+mn-lt"/>
                  <a:ea typeface="+mn-ea"/>
                  <a:cs typeface="+mn-cs"/>
                </a:endParaRPr>
              </a:p>
            </p:txBody>
          </p:sp>
        </mc:Choice>
        <mc:Fallback xmlns="">
          <p:sp>
            <p:nvSpPr>
              <p:cNvPr id="3" name="Notes Placeholder 2">
                <a:extLst>
                  <a:ext uri="{FF2B5EF4-FFF2-40B4-BE49-F238E27FC236}">
                    <a16:creationId xmlns:a16="http://schemas.microsoft.com/office/drawing/2014/main" id="{9E6AD3FA-D0BE-D6E4-EF9B-F8DABA861C8D}"/>
                  </a:ext>
                </a:extLst>
              </p:cNvPr>
              <p:cNvSpPr>
                <a:spLocks noGrp="1"/>
              </p:cNvSpPr>
              <p:nvPr>
                <p:ph type="body" idx="1"/>
              </p:nvPr>
            </p:nvSpPr>
            <p:spPr/>
            <p:txBody>
              <a:bodyPr/>
              <a:lstStyle/>
              <a:p>
                <a:r>
                  <a:rPr lang="en-US" sz="900" kern="1200">
                    <a:solidFill>
                      <a:schemeClr val="tx1"/>
                    </a:solidFill>
                    <a:effectLst/>
                    <a:latin typeface="+mn-lt"/>
                    <a:ea typeface="+mn-ea"/>
                    <a:cs typeface="+mn-cs"/>
                  </a:rPr>
                  <a:t>We can now evaluate how well this method performs at wrinkling detection. In these black-and-white plots, I have computed this distance </a:t>
                </a:r>
                <a:r>
                  <a:rPr lang="en-US" sz="900" i="0" kern="1200">
                    <a:solidFill>
                      <a:schemeClr val="tx1"/>
                    </a:solidFill>
                    <a:effectLst/>
                    <a:latin typeface="Cambria Math" panose="02040503050406030204" pitchFamily="18" charset="0"/>
                    <a:ea typeface="+mn-ea"/>
                    <a:cs typeface="+mn-cs"/>
                  </a:rPr>
                  <a:t>𝑠</a:t>
                </a:r>
                <a:r>
                  <a:rPr lang="en-US" sz="900" kern="1200">
                    <a:solidFill>
                      <a:schemeClr val="tx1"/>
                    </a:solidFill>
                    <a:effectLst/>
                    <a:latin typeface="+mn-lt"/>
                    <a:ea typeface="+mn-ea"/>
                    <a:cs typeface="+mn-cs"/>
                  </a:rPr>
                  <a:t> at each location in the TFM, for two different boxes. The top plot is a 1-by-1 pixel, in which we are considering only the complex-valued image intensity, and in the second, some area is included, finding that we do pretty well with both, however the insight we can make is that by including some area, the noise level in the pristine case is much lower. This is compared to the structure tensor method for ply layer orientation extraction, which finds the angle of each layer, as an alternative approach for wrinkling detection.</a:t>
                </a:r>
                <a:endParaRPr lang="en-GB" sz="900" kern="1200">
                  <a:solidFill>
                    <a:schemeClr val="tx1"/>
                  </a:solidFill>
                  <a:effectLst/>
                  <a:latin typeface="+mn-lt"/>
                  <a:ea typeface="+mn-ea"/>
                  <a:cs typeface="+mn-cs"/>
                </a:endParaRPr>
              </a:p>
            </p:txBody>
          </p:sp>
        </mc:Fallback>
      </mc:AlternateContent>
      <p:sp>
        <p:nvSpPr>
          <p:cNvPr id="4" name="Slide Number Placeholder 3">
            <a:extLst>
              <a:ext uri="{FF2B5EF4-FFF2-40B4-BE49-F238E27FC236}">
                <a16:creationId xmlns:a16="http://schemas.microsoft.com/office/drawing/2014/main" id="{53E60D4F-0C77-4ADA-EC87-585C1CBE1AD1}"/>
              </a:ext>
            </a:extLst>
          </p:cNvPr>
          <p:cNvSpPr>
            <a:spLocks noGrp="1"/>
          </p:cNvSpPr>
          <p:nvPr>
            <p:ph type="sldNum" sz="quarter" idx="5"/>
          </p:nvPr>
        </p:nvSpPr>
        <p:spPr/>
        <p:txBody>
          <a:bodyPr/>
          <a:lstStyle/>
          <a:p>
            <a:fld id="{864CC2F7-CEBA-4292-8D5B-B5693DC7851A}" type="slidenum">
              <a:rPr lang="en-GB" smtClean="0"/>
              <a:t>9</a:t>
            </a:fld>
            <a:endParaRPr lang="en-GB"/>
          </a:p>
        </p:txBody>
      </p:sp>
    </p:spTree>
    <p:extLst>
      <p:ext uri="{BB962C8B-B14F-4D97-AF65-F5344CB8AC3E}">
        <p14:creationId xmlns:p14="http://schemas.microsoft.com/office/powerpoint/2010/main" val="3998710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White and Colo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p>
            <a:fld id="{D1666282-696E-4BC8-B8B0-F336AA0FA017}" type="datetime1">
              <a:rPr lang="en-GB" smtClean="0"/>
              <a:t>10/05/2024</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p>
            <a:fld id="{67DE1CF8-1877-4310-8670-A269E8016CAC}" type="slidenum">
              <a:rPr lang="en-GB" smtClean="0"/>
              <a:t>‹#›</a:t>
            </a:fld>
            <a:endParaRPr lang="en-GB"/>
          </a:p>
        </p:txBody>
      </p:sp>
      <p:grpSp>
        <p:nvGrpSpPr>
          <p:cNvPr id="8" name="Group 7">
            <a:extLst>
              <a:ext uri="{FF2B5EF4-FFF2-40B4-BE49-F238E27FC236}">
                <a16:creationId xmlns:a16="http://schemas.microsoft.com/office/drawing/2014/main" id="{8D41A416-9A1A-7ECA-CEA1-60977EA5023B}"/>
              </a:ext>
            </a:extLst>
          </p:cNvPr>
          <p:cNvGrpSpPr/>
          <p:nvPr userDrawn="1"/>
        </p:nvGrpSpPr>
        <p:grpSpPr>
          <a:xfrm>
            <a:off x="454931" y="450799"/>
            <a:ext cx="1657350" cy="514350"/>
            <a:chOff x="454931" y="450799"/>
            <a:chExt cx="1657350" cy="514350"/>
          </a:xfrm>
        </p:grpSpPr>
        <p:sp>
          <p:nvSpPr>
            <p:cNvPr id="7" name="Rectangle 6">
              <a:extLst>
                <a:ext uri="{FF2B5EF4-FFF2-40B4-BE49-F238E27FC236}">
                  <a16:creationId xmlns:a16="http://schemas.microsoft.com/office/drawing/2014/main" id="{952CC93C-D1FC-37F4-C1E8-EA04281E4C99}"/>
                </a:ext>
              </a:extLst>
            </p:cNvPr>
            <p:cNvSpPr/>
            <p:nvPr userDrawn="1"/>
          </p:nvSpPr>
          <p:spPr>
            <a:xfrm>
              <a:off x="454931" y="450799"/>
              <a:ext cx="1657350"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image_0">
              <a:extLst>
                <a:ext uri="{FF2B5EF4-FFF2-40B4-BE49-F238E27FC236}">
                  <a16:creationId xmlns:a16="http://schemas.microsoft.com/office/drawing/2014/main" id="{10A43086-1468-205E-77A9-EC25F3EBA2C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475" y="475566"/>
              <a:ext cx="1614263" cy="4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Logo&#10;&#10;Description automatically generated">
            <a:extLst>
              <a:ext uri="{FF2B5EF4-FFF2-40B4-BE49-F238E27FC236}">
                <a16:creationId xmlns:a16="http://schemas.microsoft.com/office/drawing/2014/main" id="{36436E25-02BC-0E4C-EF83-86B5907D8EB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257274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C913EE-2727-4AD5-A4F4-2BB171BD1452}"/>
              </a:ext>
            </a:extLst>
          </p:cNvPr>
          <p:cNvSpPr/>
          <p:nvPr userDrawn="1"/>
        </p:nvSpPr>
        <p:spPr>
          <a:xfrm>
            <a:off x="0" y="0"/>
            <a:ext cx="9144000" cy="4224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98CD2CEE-C7C6-454F-BABA-D3C681293B7D}"/>
              </a:ext>
            </a:extLst>
          </p:cNvPr>
          <p:cNvSpPr>
            <a:spLocks noGrp="1"/>
          </p:cNvSpPr>
          <p:nvPr>
            <p:ph type="pic" sz="quarter" idx="13"/>
          </p:nvPr>
        </p:nvSpPr>
        <p:spPr>
          <a:xfrm>
            <a:off x="370800" y="335674"/>
            <a:ext cx="8402400" cy="3553088"/>
          </a:xfrm>
          <a:prstGeom prst="rect">
            <a:avLst/>
          </a:prstGeom>
        </p:spPr>
        <p:txBody>
          <a:bodyPr/>
          <a:lstStyle>
            <a:lvl1pPr>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E10179F0-3632-4679-B6A5-46A0CB570E33}"/>
              </a:ext>
            </a:extLst>
          </p:cNvPr>
          <p:cNvSpPr>
            <a:spLocks noGrp="1"/>
          </p:cNvSpPr>
          <p:nvPr>
            <p:ph type="dt" sz="half" idx="10"/>
          </p:nvPr>
        </p:nvSpPr>
        <p:spPr/>
        <p:txBody>
          <a:bodyPr/>
          <a:lstStyle/>
          <a:p>
            <a:fld id="{3FAA1A33-3FCE-4155-9EE2-6FE5EF3C5DC7}" type="datetime1">
              <a:rPr lang="en-GB" smtClean="0"/>
              <a:t>10/05/2024</a:t>
            </a:fld>
            <a:endParaRPr lang="en-GB"/>
          </a:p>
        </p:txBody>
      </p:sp>
      <p:sp>
        <p:nvSpPr>
          <p:cNvPr id="4" name="Footer Placeholder 3">
            <a:extLst>
              <a:ext uri="{FF2B5EF4-FFF2-40B4-BE49-F238E27FC236}">
                <a16:creationId xmlns:a16="http://schemas.microsoft.com/office/drawing/2014/main" id="{DD3D66F0-0409-41B5-8F0F-17515FC29F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2F6746-0473-414F-B00B-B98335701938}"/>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9" name="Title 1">
            <a:extLst>
              <a:ext uri="{FF2B5EF4-FFF2-40B4-BE49-F238E27FC236}">
                <a16:creationId xmlns:a16="http://schemas.microsoft.com/office/drawing/2014/main" id="{E5AB8804-944C-44FE-AC90-21977F1B78F3}"/>
              </a:ext>
            </a:extLst>
          </p:cNvPr>
          <p:cNvSpPr>
            <a:spLocks noGrp="1"/>
          </p:cNvSpPr>
          <p:nvPr>
            <p:ph type="title" hasCustomPrompt="1"/>
          </p:nvPr>
        </p:nvSpPr>
        <p:spPr>
          <a:xfrm>
            <a:off x="5628824" y="4348122"/>
            <a:ext cx="3143250" cy="690297"/>
          </a:xfrm>
        </p:spPr>
        <p:txBody>
          <a:bodyPr anchor="b"/>
          <a:lstStyle>
            <a:lvl1pPr>
              <a:defRPr sz="2400"/>
            </a:lvl1pPr>
          </a:lstStyle>
          <a:p>
            <a:r>
              <a:rPr lang="en-US" dirty="0"/>
              <a:t>Click to add</a:t>
            </a:r>
            <a:br>
              <a:rPr lang="en-US" dirty="0"/>
            </a:br>
            <a:r>
              <a:rPr lang="en-US" dirty="0"/>
              <a:t>image caption</a:t>
            </a:r>
            <a:endParaRPr lang="en-GB" dirty="0"/>
          </a:p>
        </p:txBody>
      </p:sp>
    </p:spTree>
    <p:extLst>
      <p:ext uri="{BB962C8B-B14F-4D97-AF65-F5344CB8AC3E}">
        <p14:creationId xmlns:p14="http://schemas.microsoft.com/office/powerpoint/2010/main" val="185399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666FB1-7EB8-48D4-BBC6-25C76E69EA69}"/>
              </a:ext>
            </a:extLst>
          </p:cNvPr>
          <p:cNvSpPr>
            <a:spLocks noGrp="1"/>
          </p:cNvSpPr>
          <p:nvPr>
            <p:ph type="dt" sz="half" idx="10"/>
          </p:nvPr>
        </p:nvSpPr>
        <p:spPr/>
        <p:txBody>
          <a:bodyPr/>
          <a:lstStyle/>
          <a:p>
            <a:fld id="{5EE9515F-EF3A-4544-A4C7-DB909F882D02}" type="datetime1">
              <a:rPr lang="en-GB" smtClean="0"/>
              <a:t>10/05/2024</a:t>
            </a:fld>
            <a:endParaRPr lang="en-GB" dirty="0"/>
          </a:p>
        </p:txBody>
      </p:sp>
      <p:sp>
        <p:nvSpPr>
          <p:cNvPr id="4" name="Footer Placeholder 3">
            <a:extLst>
              <a:ext uri="{FF2B5EF4-FFF2-40B4-BE49-F238E27FC236}">
                <a16:creationId xmlns:a16="http://schemas.microsoft.com/office/drawing/2014/main" id="{6808E062-8FFD-4BEA-9E4D-0665BABE60B6}"/>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6FD1732-3E34-49BE-8B77-1A0F750E24F4}"/>
              </a:ext>
            </a:extLst>
          </p:cNvPr>
          <p:cNvSpPr>
            <a:spLocks noGrp="1"/>
          </p:cNvSpPr>
          <p:nvPr>
            <p:ph type="sldNum" sz="quarter" idx="12"/>
          </p:nvPr>
        </p:nvSpPr>
        <p:spPr/>
        <p:txBody>
          <a:bodyPr/>
          <a:lstStyle/>
          <a:p>
            <a:fld id="{67DE1CF8-1877-4310-8670-A269E8016CAC}" type="slidenum">
              <a:rPr lang="en-GB" smtClean="0"/>
              <a:pPr/>
              <a:t>‹#›</a:t>
            </a:fld>
            <a:endParaRPr lang="en-GB" dirty="0"/>
          </a:p>
        </p:txBody>
      </p:sp>
      <p:sp>
        <p:nvSpPr>
          <p:cNvPr id="6" name="Picture Placeholder 4">
            <a:extLst>
              <a:ext uri="{FF2B5EF4-FFF2-40B4-BE49-F238E27FC236}">
                <a16:creationId xmlns:a16="http://schemas.microsoft.com/office/drawing/2014/main" id="{1DD2EA03-0958-4D81-9330-2608322C4FFA}"/>
              </a:ext>
            </a:extLst>
          </p:cNvPr>
          <p:cNvSpPr>
            <a:spLocks noGrp="1"/>
          </p:cNvSpPr>
          <p:nvPr>
            <p:ph type="pic" sz="quarter" idx="13" hasCustomPrompt="1"/>
          </p:nvPr>
        </p:nvSpPr>
        <p:spPr>
          <a:xfrm>
            <a:off x="0" y="0"/>
            <a:ext cx="9144000" cy="4267200"/>
          </a:xfrm>
          <a:prstGeom prst="rect">
            <a:avLst/>
          </a:prstGeom>
        </p:spPr>
        <p:txBody>
          <a:bodyPr/>
          <a:lstStyle>
            <a:lvl1pPr>
              <a:defRPr/>
            </a:lvl1pPr>
          </a:lstStyle>
          <a:p>
            <a:r>
              <a:rPr lang="en-US" dirty="0"/>
              <a:t>Click icon to add full bleed picture</a:t>
            </a:r>
          </a:p>
        </p:txBody>
      </p:sp>
      <p:sp>
        <p:nvSpPr>
          <p:cNvPr id="8" name="Title 1">
            <a:extLst>
              <a:ext uri="{FF2B5EF4-FFF2-40B4-BE49-F238E27FC236}">
                <a16:creationId xmlns:a16="http://schemas.microsoft.com/office/drawing/2014/main" id="{B52A7153-D257-4B24-9EEA-C9A3F1D1EE96}"/>
              </a:ext>
            </a:extLst>
          </p:cNvPr>
          <p:cNvSpPr>
            <a:spLocks noGrp="1"/>
          </p:cNvSpPr>
          <p:nvPr>
            <p:ph type="title" hasCustomPrompt="1"/>
          </p:nvPr>
        </p:nvSpPr>
        <p:spPr>
          <a:xfrm>
            <a:off x="5628824" y="4348122"/>
            <a:ext cx="3143250" cy="690297"/>
          </a:xfrm>
        </p:spPr>
        <p:txBody>
          <a:bodyPr anchor="b"/>
          <a:lstStyle>
            <a:lvl1pPr>
              <a:defRPr sz="2400"/>
            </a:lvl1pPr>
          </a:lstStyle>
          <a:p>
            <a:r>
              <a:rPr lang="en-US" dirty="0"/>
              <a:t>Click to add</a:t>
            </a:r>
            <a:br>
              <a:rPr lang="en-US" dirty="0"/>
            </a:br>
            <a:r>
              <a:rPr lang="en-US" dirty="0"/>
              <a:t>image caption</a:t>
            </a:r>
            <a:endParaRPr lang="en-GB" dirty="0"/>
          </a:p>
        </p:txBody>
      </p:sp>
    </p:spTree>
    <p:extLst>
      <p:ext uri="{BB962C8B-B14F-4D97-AF65-F5344CB8AC3E}">
        <p14:creationId xmlns:p14="http://schemas.microsoft.com/office/powerpoint/2010/main" val="57664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244F-AB7D-4A1B-B659-7C45DEE6D9EC}"/>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4621212D-E935-40DA-A8C3-8B44174E606C}"/>
              </a:ext>
            </a:extLst>
          </p:cNvPr>
          <p:cNvSpPr>
            <a:spLocks noGrp="1"/>
          </p:cNvSpPr>
          <p:nvPr>
            <p:ph type="dt" sz="half" idx="10"/>
          </p:nvPr>
        </p:nvSpPr>
        <p:spPr/>
        <p:txBody>
          <a:bodyPr/>
          <a:lstStyle/>
          <a:p>
            <a:fld id="{FB922975-2842-4F46-9E3A-BD83A4AB70A7}" type="datetime1">
              <a:rPr lang="en-GB" smtClean="0"/>
              <a:t>10/05/2024</a:t>
            </a:fld>
            <a:endParaRPr lang="en-GB" dirty="0"/>
          </a:p>
        </p:txBody>
      </p:sp>
      <p:sp>
        <p:nvSpPr>
          <p:cNvPr id="4" name="Footer Placeholder 3">
            <a:extLst>
              <a:ext uri="{FF2B5EF4-FFF2-40B4-BE49-F238E27FC236}">
                <a16:creationId xmlns:a16="http://schemas.microsoft.com/office/drawing/2014/main" id="{32684AF7-63FF-4F17-8CEC-05F9D0F11F1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2C3E4AC-67E3-4249-9DF5-A4C70E5F12DF}"/>
              </a:ext>
            </a:extLst>
          </p:cNvPr>
          <p:cNvSpPr>
            <a:spLocks noGrp="1"/>
          </p:cNvSpPr>
          <p:nvPr>
            <p:ph type="sldNum" sz="quarter" idx="12"/>
          </p:nvPr>
        </p:nvSpPr>
        <p:spPr/>
        <p:txBody>
          <a:bodyPr/>
          <a:lstStyle/>
          <a:p>
            <a:fld id="{67DE1CF8-1877-4310-8670-A269E8016CAC}" type="slidenum">
              <a:rPr lang="en-GB" smtClean="0"/>
              <a:pPr/>
              <a:t>‹#›</a:t>
            </a:fld>
            <a:endParaRPr lang="en-GB" dirty="0"/>
          </a:p>
        </p:txBody>
      </p:sp>
    </p:spTree>
    <p:extLst>
      <p:ext uri="{BB962C8B-B14F-4D97-AF65-F5344CB8AC3E}">
        <p14:creationId xmlns:p14="http://schemas.microsoft.com/office/powerpoint/2010/main" val="2752392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926B6-9036-4126-AE1F-8A37EA538A2C}"/>
              </a:ext>
            </a:extLst>
          </p:cNvPr>
          <p:cNvSpPr>
            <a:spLocks noGrp="1"/>
          </p:cNvSpPr>
          <p:nvPr>
            <p:ph type="dt" sz="half" idx="10"/>
          </p:nvPr>
        </p:nvSpPr>
        <p:spPr/>
        <p:txBody>
          <a:bodyPr/>
          <a:lstStyle/>
          <a:p>
            <a:fld id="{160FE109-D549-48E1-9AC0-88A28FCC05A2}" type="datetime1">
              <a:rPr lang="en-GB" smtClean="0"/>
              <a:t>10/05/2024</a:t>
            </a:fld>
            <a:endParaRPr lang="en-GB"/>
          </a:p>
        </p:txBody>
      </p:sp>
      <p:sp>
        <p:nvSpPr>
          <p:cNvPr id="3" name="Footer Placeholder 2">
            <a:extLst>
              <a:ext uri="{FF2B5EF4-FFF2-40B4-BE49-F238E27FC236}">
                <a16:creationId xmlns:a16="http://schemas.microsoft.com/office/drawing/2014/main" id="{889A293D-86F4-467C-A6B2-024611FA1E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8759A11-3108-4192-81AD-C415E05429B6}"/>
              </a:ext>
            </a:extLst>
          </p:cNvPr>
          <p:cNvSpPr>
            <a:spLocks noGrp="1"/>
          </p:cNvSpPr>
          <p:nvPr>
            <p:ph type="sldNum" sz="quarter" idx="12"/>
          </p:nvPr>
        </p:nvSpPr>
        <p:spPr/>
        <p:txBody>
          <a:bodyPr/>
          <a:lstStyle/>
          <a:p>
            <a:fld id="{67DE1CF8-1877-4310-8670-A269E8016CAC}" type="slidenum">
              <a:rPr lang="en-GB" smtClean="0"/>
              <a:t>‹#›</a:t>
            </a:fld>
            <a:endParaRPr lang="en-GB"/>
          </a:p>
        </p:txBody>
      </p:sp>
    </p:spTree>
    <p:extLst>
      <p:ext uri="{BB962C8B-B14F-4D97-AF65-F5344CB8AC3E}">
        <p14:creationId xmlns:p14="http://schemas.microsoft.com/office/powerpoint/2010/main" val="557658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White and Colo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p>
            <a:fld id="{D1666282-696E-4BC8-B8B0-F336AA0FA017}" type="datetime1">
              <a:rPr lang="en-GB" smtClean="0"/>
              <a:t>10/05/2024</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9" name="Text Placeholder 8">
            <a:extLst>
              <a:ext uri="{FF2B5EF4-FFF2-40B4-BE49-F238E27FC236}">
                <a16:creationId xmlns:a16="http://schemas.microsoft.com/office/drawing/2014/main" id="{A1277E6E-6749-489A-9A65-DFF1D7BE377F}"/>
              </a:ext>
            </a:extLst>
          </p:cNvPr>
          <p:cNvSpPr>
            <a:spLocks noGrp="1"/>
          </p:cNvSpPr>
          <p:nvPr>
            <p:ph type="body" sz="quarter" idx="13"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grpSp>
        <p:nvGrpSpPr>
          <p:cNvPr id="7" name="Group 6">
            <a:extLst>
              <a:ext uri="{FF2B5EF4-FFF2-40B4-BE49-F238E27FC236}">
                <a16:creationId xmlns:a16="http://schemas.microsoft.com/office/drawing/2014/main" id="{125F2DC9-C475-A046-42F8-A19BA5ACD6C1}"/>
              </a:ext>
            </a:extLst>
          </p:cNvPr>
          <p:cNvGrpSpPr/>
          <p:nvPr userDrawn="1"/>
        </p:nvGrpSpPr>
        <p:grpSpPr>
          <a:xfrm>
            <a:off x="454931" y="450799"/>
            <a:ext cx="1657350" cy="514350"/>
            <a:chOff x="454931" y="450799"/>
            <a:chExt cx="1657350" cy="514350"/>
          </a:xfrm>
        </p:grpSpPr>
        <p:sp>
          <p:nvSpPr>
            <p:cNvPr id="8" name="Rectangle 7">
              <a:extLst>
                <a:ext uri="{FF2B5EF4-FFF2-40B4-BE49-F238E27FC236}">
                  <a16:creationId xmlns:a16="http://schemas.microsoft.com/office/drawing/2014/main" id="{76770D3F-0818-EDC4-7006-CD6000ACF42D}"/>
                </a:ext>
              </a:extLst>
            </p:cNvPr>
            <p:cNvSpPr/>
            <p:nvPr userDrawn="1"/>
          </p:nvSpPr>
          <p:spPr>
            <a:xfrm>
              <a:off x="454931" y="450799"/>
              <a:ext cx="1657350"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_0">
              <a:extLst>
                <a:ext uri="{FF2B5EF4-FFF2-40B4-BE49-F238E27FC236}">
                  <a16:creationId xmlns:a16="http://schemas.microsoft.com/office/drawing/2014/main" id="{766B2B2B-646B-4297-30BF-D099D6F7D3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475" y="475566"/>
              <a:ext cx="1614263" cy="4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Logo&#10;&#10;Description automatically generated">
            <a:extLst>
              <a:ext uri="{FF2B5EF4-FFF2-40B4-BE49-F238E27FC236}">
                <a16:creationId xmlns:a16="http://schemas.microsoft.com/office/drawing/2014/main" id="{5F4199CE-7DF3-E527-1E02-95A9424BB06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90494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2333-4531-4F49-98C7-71CE6B119B78}"/>
              </a:ext>
            </a:extLst>
          </p:cNvPr>
          <p:cNvSpPr>
            <a:spLocks noGrp="1"/>
          </p:cNvSpPr>
          <p:nvPr>
            <p:ph type="title"/>
          </p:nvPr>
        </p:nvSpPr>
        <p:spPr>
          <a:xfrm>
            <a:off x="370800" y="273844"/>
            <a:ext cx="8402400" cy="994172"/>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B0BEE29-071E-4ED4-B0D5-046429DF4F91}"/>
              </a:ext>
            </a:extLst>
          </p:cNvPr>
          <p:cNvSpPr>
            <a:spLocks noGrp="1"/>
          </p:cNvSpPr>
          <p:nvPr>
            <p:ph idx="1"/>
          </p:nvPr>
        </p:nvSpPr>
        <p:spPr>
          <a:xfrm>
            <a:off x="370800" y="1369219"/>
            <a:ext cx="8402400" cy="28884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DB9016-1CC6-48C9-96F5-24F342CEC524}"/>
              </a:ext>
            </a:extLst>
          </p:cNvPr>
          <p:cNvSpPr>
            <a:spLocks noGrp="1"/>
          </p:cNvSpPr>
          <p:nvPr>
            <p:ph type="dt" sz="half" idx="10"/>
          </p:nvPr>
        </p:nvSpPr>
        <p:spPr/>
        <p:txBody>
          <a:bodyPr/>
          <a:lstStyle/>
          <a:p>
            <a:fld id="{D6B97AD8-1FCE-4D4C-86B9-3F1377F62059}" type="datetime1">
              <a:rPr lang="en-GB" smtClean="0"/>
              <a:t>10/05/2024</a:t>
            </a:fld>
            <a:endParaRPr lang="en-GB"/>
          </a:p>
        </p:txBody>
      </p:sp>
      <p:sp>
        <p:nvSpPr>
          <p:cNvPr id="5" name="Footer Placeholder 4">
            <a:extLst>
              <a:ext uri="{FF2B5EF4-FFF2-40B4-BE49-F238E27FC236}">
                <a16:creationId xmlns:a16="http://schemas.microsoft.com/office/drawing/2014/main" id="{1EB222F4-7BC9-4ABB-8BD9-5765E7594B73}"/>
              </a:ext>
            </a:extLst>
          </p:cNvPr>
          <p:cNvSpPr>
            <a:spLocks noGrp="1"/>
          </p:cNvSpPr>
          <p:nvPr>
            <p:ph type="ftr" sz="quarter" idx="11"/>
          </p:nvPr>
        </p:nvSpPr>
        <p:spPr>
          <a:xfrm>
            <a:off x="6715800" y="4361092"/>
            <a:ext cx="2057400" cy="273844"/>
          </a:xfrm>
        </p:spPr>
        <p:txBody>
          <a:bodyPr/>
          <a:lstStyle/>
          <a:p>
            <a:endParaRPr lang="en-GB"/>
          </a:p>
        </p:txBody>
      </p:sp>
      <p:sp>
        <p:nvSpPr>
          <p:cNvPr id="6" name="Slide Number Placeholder 5">
            <a:extLst>
              <a:ext uri="{FF2B5EF4-FFF2-40B4-BE49-F238E27FC236}">
                <a16:creationId xmlns:a16="http://schemas.microsoft.com/office/drawing/2014/main" id="{B05B4C82-F699-4384-99AC-56B3E6E80C4A}"/>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9" name="Text Placeholder 8">
            <a:extLst>
              <a:ext uri="{FF2B5EF4-FFF2-40B4-BE49-F238E27FC236}">
                <a16:creationId xmlns:a16="http://schemas.microsoft.com/office/drawing/2014/main" id="{912F0D55-9CD8-4149-AC74-111428CB375C}"/>
              </a:ext>
            </a:extLst>
          </p:cNvPr>
          <p:cNvSpPr>
            <a:spLocks noGrp="1"/>
          </p:cNvSpPr>
          <p:nvPr>
            <p:ph type="body" sz="quarter" idx="13"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spTree>
    <p:extLst>
      <p:ext uri="{BB962C8B-B14F-4D97-AF65-F5344CB8AC3E}">
        <p14:creationId xmlns:p14="http://schemas.microsoft.com/office/powerpoint/2010/main" val="54925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White and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EC0E44-31DD-4789-86DE-B6E31155F116}"/>
              </a:ext>
            </a:extLst>
          </p:cNvPr>
          <p:cNvSpPr/>
          <p:nvPr userDrawn="1"/>
        </p:nvSpPr>
        <p:spPr>
          <a:xfrm>
            <a:off x="5708650" y="-3175"/>
            <a:ext cx="3435350" cy="5146675"/>
          </a:xfrm>
          <a:custGeom>
            <a:avLst/>
            <a:gdLst>
              <a:gd name="connsiteX0" fmla="*/ 0 w 3435350"/>
              <a:gd name="connsiteY0" fmla="*/ 0 h 5143500"/>
              <a:gd name="connsiteX1" fmla="*/ 3435350 w 3435350"/>
              <a:gd name="connsiteY1" fmla="*/ 0 h 5143500"/>
              <a:gd name="connsiteX2" fmla="*/ 3435350 w 3435350"/>
              <a:gd name="connsiteY2" fmla="*/ 5143500 h 5143500"/>
              <a:gd name="connsiteX3" fmla="*/ 0 w 3435350"/>
              <a:gd name="connsiteY3" fmla="*/ 5143500 h 5143500"/>
              <a:gd name="connsiteX4" fmla="*/ 0 w 3435350"/>
              <a:gd name="connsiteY4" fmla="*/ 0 h 5143500"/>
              <a:gd name="connsiteX0" fmla="*/ 1476375 w 3435350"/>
              <a:gd name="connsiteY0" fmla="*/ 0 h 5248275"/>
              <a:gd name="connsiteX1" fmla="*/ 3435350 w 3435350"/>
              <a:gd name="connsiteY1" fmla="*/ 104775 h 5248275"/>
              <a:gd name="connsiteX2" fmla="*/ 3435350 w 3435350"/>
              <a:gd name="connsiteY2" fmla="*/ 5248275 h 5248275"/>
              <a:gd name="connsiteX3" fmla="*/ 0 w 3435350"/>
              <a:gd name="connsiteY3" fmla="*/ 5248275 h 5248275"/>
              <a:gd name="connsiteX4" fmla="*/ 1476375 w 3435350"/>
              <a:gd name="connsiteY4" fmla="*/ 0 h 5248275"/>
              <a:gd name="connsiteX0" fmla="*/ 1190625 w 3435350"/>
              <a:gd name="connsiteY0" fmla="*/ 0 h 5162550"/>
              <a:gd name="connsiteX1" fmla="*/ 3435350 w 3435350"/>
              <a:gd name="connsiteY1" fmla="*/ 19050 h 5162550"/>
              <a:gd name="connsiteX2" fmla="*/ 3435350 w 3435350"/>
              <a:gd name="connsiteY2" fmla="*/ 5162550 h 5162550"/>
              <a:gd name="connsiteX3" fmla="*/ 0 w 3435350"/>
              <a:gd name="connsiteY3" fmla="*/ 5162550 h 5162550"/>
              <a:gd name="connsiteX4" fmla="*/ 1190625 w 3435350"/>
              <a:gd name="connsiteY4" fmla="*/ 0 h 5162550"/>
              <a:gd name="connsiteX0" fmla="*/ 11938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3800 w 3435350"/>
              <a:gd name="connsiteY4" fmla="*/ 0 h 5146675"/>
              <a:gd name="connsiteX0" fmla="*/ 12192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219200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350" h="5146675">
                <a:moveTo>
                  <a:pt x="1190625" y="0"/>
                </a:moveTo>
                <a:lnTo>
                  <a:pt x="3435350" y="3175"/>
                </a:lnTo>
                <a:lnTo>
                  <a:pt x="3435350" y="5146675"/>
                </a:lnTo>
                <a:lnTo>
                  <a:pt x="0" y="5146675"/>
                </a:lnTo>
                <a:lnTo>
                  <a:pt x="1190625" y="0"/>
                </a:lnTo>
                <a:close/>
              </a:path>
            </a:pathLst>
          </a:custGeom>
          <a:blipFill>
            <a:blip r:embed="rId3"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p>
            <a:fld id="{D99D62B8-D7ED-4B07-9A04-1E3FEAB2A48C}" type="datetime1">
              <a:rPr lang="en-GB" smtClean="0"/>
              <a:t>10/05/2024</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9" name="Text Placeholder 8">
            <a:extLst>
              <a:ext uri="{FF2B5EF4-FFF2-40B4-BE49-F238E27FC236}">
                <a16:creationId xmlns:a16="http://schemas.microsoft.com/office/drawing/2014/main" id="{B31D6D51-0B2F-EE4F-A57F-A63BF66DADA2}"/>
              </a:ext>
            </a:extLst>
          </p:cNvPr>
          <p:cNvSpPr>
            <a:spLocks noGrp="1"/>
          </p:cNvSpPr>
          <p:nvPr>
            <p:ph type="body" sz="quarter" idx="13"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grpSp>
        <p:nvGrpSpPr>
          <p:cNvPr id="7" name="Group 6">
            <a:extLst>
              <a:ext uri="{FF2B5EF4-FFF2-40B4-BE49-F238E27FC236}">
                <a16:creationId xmlns:a16="http://schemas.microsoft.com/office/drawing/2014/main" id="{7125FD9A-E4D3-35D8-3361-3B93383350EB}"/>
              </a:ext>
            </a:extLst>
          </p:cNvPr>
          <p:cNvGrpSpPr/>
          <p:nvPr userDrawn="1"/>
        </p:nvGrpSpPr>
        <p:grpSpPr>
          <a:xfrm>
            <a:off x="454931" y="450799"/>
            <a:ext cx="1657350" cy="514350"/>
            <a:chOff x="454931" y="450799"/>
            <a:chExt cx="1657350" cy="514350"/>
          </a:xfrm>
        </p:grpSpPr>
        <p:sp>
          <p:nvSpPr>
            <p:cNvPr id="10" name="Rectangle 9">
              <a:extLst>
                <a:ext uri="{FF2B5EF4-FFF2-40B4-BE49-F238E27FC236}">
                  <a16:creationId xmlns:a16="http://schemas.microsoft.com/office/drawing/2014/main" id="{833C6CF4-3778-01FB-138B-A7A1617F1DBF}"/>
                </a:ext>
              </a:extLst>
            </p:cNvPr>
            <p:cNvSpPr/>
            <p:nvPr userDrawn="1"/>
          </p:nvSpPr>
          <p:spPr>
            <a:xfrm>
              <a:off x="454931" y="450799"/>
              <a:ext cx="1657350"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_0">
              <a:extLst>
                <a:ext uri="{FF2B5EF4-FFF2-40B4-BE49-F238E27FC236}">
                  <a16:creationId xmlns:a16="http://schemas.microsoft.com/office/drawing/2014/main" id="{6703FBCB-A8E3-E752-8BEB-B9116F4D5DA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6475" y="475566"/>
              <a:ext cx="1614263" cy="4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Logo&#10;&#10;Description automatically generated">
            <a:extLst>
              <a:ext uri="{FF2B5EF4-FFF2-40B4-BE49-F238E27FC236}">
                <a16:creationId xmlns:a16="http://schemas.microsoft.com/office/drawing/2014/main" id="{7619EE23-AFBA-3F1F-5927-22572B6E0F0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669901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White (Insert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p>
            <a:fld id="{D1666282-696E-4BC8-B8B0-F336AA0FA017}" type="datetime1">
              <a:rPr lang="en-GB" smtClean="0"/>
              <a:t>10/05/2024</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11" name="Picture Placeholder 8">
            <a:extLst>
              <a:ext uri="{FF2B5EF4-FFF2-40B4-BE49-F238E27FC236}">
                <a16:creationId xmlns:a16="http://schemas.microsoft.com/office/drawing/2014/main" id="{07491796-214B-45DE-99F8-B1AF36C957CE}"/>
              </a:ext>
            </a:extLst>
          </p:cNvPr>
          <p:cNvSpPr>
            <a:spLocks noGrp="1"/>
          </p:cNvSpPr>
          <p:nvPr>
            <p:ph type="pic" sz="quarter" idx="13"/>
          </p:nvPr>
        </p:nvSpPr>
        <p:spPr>
          <a:xfrm>
            <a:off x="5682354" y="0"/>
            <a:ext cx="3461646" cy="5143858"/>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 name="connsiteX0" fmla="*/ 0 w 3469436"/>
              <a:gd name="connsiteY0" fmla="*/ 5155434 h 5155434"/>
              <a:gd name="connsiteX1" fmla="*/ 1183466 w 3469436"/>
              <a:gd name="connsiteY1" fmla="*/ 1 h 5155434"/>
              <a:gd name="connsiteX2" fmla="*/ 3460649 w 3469436"/>
              <a:gd name="connsiteY2" fmla="*/ 0 h 5155434"/>
              <a:gd name="connsiteX3" fmla="*/ 3469376 w 3469436"/>
              <a:gd name="connsiteY3" fmla="*/ 5155075 h 5155434"/>
              <a:gd name="connsiteX4" fmla="*/ 0 w 3469436"/>
              <a:gd name="connsiteY4" fmla="*/ 5155434 h 515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36" h="5155434">
                <a:moveTo>
                  <a:pt x="0" y="5155434"/>
                </a:moveTo>
                <a:lnTo>
                  <a:pt x="1183466" y="1"/>
                </a:lnTo>
                <a:lnTo>
                  <a:pt x="3460649" y="0"/>
                </a:lnTo>
                <a:cubicBezTo>
                  <a:pt x="3459700" y="1716429"/>
                  <a:pt x="3470325" y="3438646"/>
                  <a:pt x="3469376" y="5155075"/>
                </a:cubicBezTo>
                <a:lnTo>
                  <a:pt x="0" y="5155434"/>
                </a:lnTo>
                <a:close/>
              </a:path>
            </a:pathLst>
          </a:custGeom>
          <a:noFill/>
        </p:spPr>
        <p:txBody>
          <a:bodyPr/>
          <a:lstStyle/>
          <a:p>
            <a:r>
              <a:rPr lang="en-US"/>
              <a:t>Click icon to add picture</a:t>
            </a:r>
            <a:endParaRPr lang="en-US" dirty="0"/>
          </a:p>
        </p:txBody>
      </p:sp>
      <p:sp>
        <p:nvSpPr>
          <p:cNvPr id="10" name="Text Placeholder 8">
            <a:extLst>
              <a:ext uri="{FF2B5EF4-FFF2-40B4-BE49-F238E27FC236}">
                <a16:creationId xmlns:a16="http://schemas.microsoft.com/office/drawing/2014/main" id="{616DADB9-326D-1548-B650-735E35C21D8B}"/>
              </a:ext>
            </a:extLst>
          </p:cNvPr>
          <p:cNvSpPr>
            <a:spLocks noGrp="1"/>
          </p:cNvSpPr>
          <p:nvPr>
            <p:ph type="body" sz="quarter" idx="14"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grpSp>
        <p:nvGrpSpPr>
          <p:cNvPr id="7" name="Group 6">
            <a:extLst>
              <a:ext uri="{FF2B5EF4-FFF2-40B4-BE49-F238E27FC236}">
                <a16:creationId xmlns:a16="http://schemas.microsoft.com/office/drawing/2014/main" id="{78EA08BF-F46D-01A0-D54C-C3AAFC4C74D5}"/>
              </a:ext>
            </a:extLst>
          </p:cNvPr>
          <p:cNvGrpSpPr/>
          <p:nvPr userDrawn="1"/>
        </p:nvGrpSpPr>
        <p:grpSpPr>
          <a:xfrm>
            <a:off x="454931" y="450799"/>
            <a:ext cx="1657350" cy="514350"/>
            <a:chOff x="454931" y="450799"/>
            <a:chExt cx="1657350" cy="514350"/>
          </a:xfrm>
        </p:grpSpPr>
        <p:sp>
          <p:nvSpPr>
            <p:cNvPr id="8" name="Rectangle 7">
              <a:extLst>
                <a:ext uri="{FF2B5EF4-FFF2-40B4-BE49-F238E27FC236}">
                  <a16:creationId xmlns:a16="http://schemas.microsoft.com/office/drawing/2014/main" id="{206C8DD1-6785-83E5-098A-2919D540D96E}"/>
                </a:ext>
              </a:extLst>
            </p:cNvPr>
            <p:cNvSpPr/>
            <p:nvPr userDrawn="1"/>
          </p:nvSpPr>
          <p:spPr>
            <a:xfrm>
              <a:off x="454931" y="450799"/>
              <a:ext cx="1657350"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_0">
              <a:extLst>
                <a:ext uri="{FF2B5EF4-FFF2-40B4-BE49-F238E27FC236}">
                  <a16:creationId xmlns:a16="http://schemas.microsoft.com/office/drawing/2014/main" id="{8EDA6B4C-C336-534A-CDC6-5A013BB9A37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475" y="475566"/>
              <a:ext cx="1614263" cy="4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Logo&#10;&#10;Description automatically generated">
            <a:extLst>
              <a:ext uri="{FF2B5EF4-FFF2-40B4-BE49-F238E27FC236}">
                <a16:creationId xmlns:a16="http://schemas.microsoft.com/office/drawing/2014/main" id="{8C4FC159-ED93-561E-61A4-84239FEFB9B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3882890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Colour and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A903D7F4-2AD2-4C9C-9330-C03E0E70D3F1}"/>
              </a:ext>
            </a:extLst>
          </p:cNvPr>
          <p:cNvSpPr/>
          <p:nvPr userDrawn="1"/>
        </p:nvSpPr>
        <p:spPr>
          <a:xfrm>
            <a:off x="5708650" y="-3175"/>
            <a:ext cx="3435350" cy="5146675"/>
          </a:xfrm>
          <a:custGeom>
            <a:avLst/>
            <a:gdLst>
              <a:gd name="connsiteX0" fmla="*/ 0 w 3435350"/>
              <a:gd name="connsiteY0" fmla="*/ 0 h 5143500"/>
              <a:gd name="connsiteX1" fmla="*/ 3435350 w 3435350"/>
              <a:gd name="connsiteY1" fmla="*/ 0 h 5143500"/>
              <a:gd name="connsiteX2" fmla="*/ 3435350 w 3435350"/>
              <a:gd name="connsiteY2" fmla="*/ 5143500 h 5143500"/>
              <a:gd name="connsiteX3" fmla="*/ 0 w 3435350"/>
              <a:gd name="connsiteY3" fmla="*/ 5143500 h 5143500"/>
              <a:gd name="connsiteX4" fmla="*/ 0 w 3435350"/>
              <a:gd name="connsiteY4" fmla="*/ 0 h 5143500"/>
              <a:gd name="connsiteX0" fmla="*/ 1476375 w 3435350"/>
              <a:gd name="connsiteY0" fmla="*/ 0 h 5248275"/>
              <a:gd name="connsiteX1" fmla="*/ 3435350 w 3435350"/>
              <a:gd name="connsiteY1" fmla="*/ 104775 h 5248275"/>
              <a:gd name="connsiteX2" fmla="*/ 3435350 w 3435350"/>
              <a:gd name="connsiteY2" fmla="*/ 5248275 h 5248275"/>
              <a:gd name="connsiteX3" fmla="*/ 0 w 3435350"/>
              <a:gd name="connsiteY3" fmla="*/ 5248275 h 5248275"/>
              <a:gd name="connsiteX4" fmla="*/ 1476375 w 3435350"/>
              <a:gd name="connsiteY4" fmla="*/ 0 h 5248275"/>
              <a:gd name="connsiteX0" fmla="*/ 1190625 w 3435350"/>
              <a:gd name="connsiteY0" fmla="*/ 0 h 5162550"/>
              <a:gd name="connsiteX1" fmla="*/ 3435350 w 3435350"/>
              <a:gd name="connsiteY1" fmla="*/ 19050 h 5162550"/>
              <a:gd name="connsiteX2" fmla="*/ 3435350 w 3435350"/>
              <a:gd name="connsiteY2" fmla="*/ 5162550 h 5162550"/>
              <a:gd name="connsiteX3" fmla="*/ 0 w 3435350"/>
              <a:gd name="connsiteY3" fmla="*/ 5162550 h 5162550"/>
              <a:gd name="connsiteX4" fmla="*/ 1190625 w 3435350"/>
              <a:gd name="connsiteY4" fmla="*/ 0 h 5162550"/>
              <a:gd name="connsiteX0" fmla="*/ 11938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3800 w 3435350"/>
              <a:gd name="connsiteY4" fmla="*/ 0 h 5146675"/>
              <a:gd name="connsiteX0" fmla="*/ 12192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219200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350" h="5146675">
                <a:moveTo>
                  <a:pt x="1190625" y="0"/>
                </a:moveTo>
                <a:lnTo>
                  <a:pt x="3435350" y="3175"/>
                </a:lnTo>
                <a:lnTo>
                  <a:pt x="3435350" y="5146675"/>
                </a:lnTo>
                <a:lnTo>
                  <a:pt x="0" y="5146675"/>
                </a:lnTo>
                <a:lnTo>
                  <a:pt x="1190625" y="0"/>
                </a:lnTo>
                <a:close/>
              </a:path>
            </a:pathLst>
          </a:custGeom>
          <a:blipFill>
            <a:blip r:embed="rId3"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lvl1pPr>
              <a:defRPr>
                <a:solidFill>
                  <a:schemeClr val="bg1"/>
                </a:solidFill>
              </a:defRPr>
            </a:lvl1pPr>
          </a:lstStyle>
          <a:p>
            <a:fld id="{3E2C485A-CFD1-4426-A587-FCC12D6AD237}" type="datetime1">
              <a:rPr lang="en-GB" smtClean="0"/>
              <a:pPr/>
              <a:t>10/05/2024</a:t>
            </a:fld>
            <a:endParaRPr lang="en-GB" dirty="0"/>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lvl1pPr>
              <a:defRPr>
                <a:solidFill>
                  <a:schemeClr val="bg1"/>
                </a:solidFill>
              </a:defRPr>
            </a:lvl1pPr>
          </a:lstStyle>
          <a:p>
            <a:fld id="{67DE1CF8-1877-4310-8670-A269E8016CAC}" type="slidenum">
              <a:rPr lang="en-GB" smtClean="0"/>
              <a:pPr/>
              <a:t>‹#›</a:t>
            </a:fld>
            <a:endParaRPr lang="en-GB"/>
          </a:p>
        </p:txBody>
      </p:sp>
      <p:sp>
        <p:nvSpPr>
          <p:cNvPr id="9" name="Text Placeholder 8">
            <a:extLst>
              <a:ext uri="{FF2B5EF4-FFF2-40B4-BE49-F238E27FC236}">
                <a16:creationId xmlns:a16="http://schemas.microsoft.com/office/drawing/2014/main" id="{32F72749-A371-1D44-B1FE-5603940BB6B8}"/>
              </a:ext>
            </a:extLst>
          </p:cNvPr>
          <p:cNvSpPr>
            <a:spLocks noGrp="1"/>
          </p:cNvSpPr>
          <p:nvPr>
            <p:ph type="body" sz="quarter" idx="13" hasCustomPrompt="1"/>
          </p:nvPr>
        </p:nvSpPr>
        <p:spPr>
          <a:xfrm>
            <a:off x="385200" y="4579200"/>
            <a:ext cx="3484800" cy="453600"/>
          </a:xfrm>
        </p:spPr>
        <p:txBody>
          <a:bodyPr>
            <a:noAutofit/>
          </a:bodyPr>
          <a:lstStyle>
            <a:lvl1pPr marL="0" indent="0">
              <a:lnSpc>
                <a:spcPct val="100000"/>
              </a:lnSpc>
              <a:buNone/>
              <a:defRPr sz="2300">
                <a:solidFill>
                  <a:schemeClr val="bg1"/>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grpSp>
        <p:nvGrpSpPr>
          <p:cNvPr id="7" name="Group 6">
            <a:extLst>
              <a:ext uri="{FF2B5EF4-FFF2-40B4-BE49-F238E27FC236}">
                <a16:creationId xmlns:a16="http://schemas.microsoft.com/office/drawing/2014/main" id="{50AB9E58-E2CF-E1C4-DF7B-E5E81178ED76}"/>
              </a:ext>
            </a:extLst>
          </p:cNvPr>
          <p:cNvGrpSpPr/>
          <p:nvPr userDrawn="1"/>
        </p:nvGrpSpPr>
        <p:grpSpPr>
          <a:xfrm>
            <a:off x="454931" y="450799"/>
            <a:ext cx="1657350" cy="514350"/>
            <a:chOff x="454931" y="450799"/>
            <a:chExt cx="1657350" cy="514350"/>
          </a:xfrm>
        </p:grpSpPr>
        <p:sp>
          <p:nvSpPr>
            <p:cNvPr id="8" name="Rectangle 7">
              <a:extLst>
                <a:ext uri="{FF2B5EF4-FFF2-40B4-BE49-F238E27FC236}">
                  <a16:creationId xmlns:a16="http://schemas.microsoft.com/office/drawing/2014/main" id="{CF705F67-E0AE-BFFD-AA84-DA74AA7357A4}"/>
                </a:ext>
              </a:extLst>
            </p:cNvPr>
            <p:cNvSpPr/>
            <p:nvPr userDrawn="1"/>
          </p:nvSpPr>
          <p:spPr>
            <a:xfrm>
              <a:off x="454931" y="450799"/>
              <a:ext cx="1657350" cy="5143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close-up of a logo&#10;&#10;Description automatically generated">
              <a:extLst>
                <a:ext uri="{FF2B5EF4-FFF2-40B4-BE49-F238E27FC236}">
                  <a16:creationId xmlns:a16="http://schemas.microsoft.com/office/drawing/2014/main" id="{8B7BD09E-CB02-4BFB-C01A-DCA9A9510C7A}"/>
                </a:ext>
              </a:extLst>
            </p:cNvPr>
            <p:cNvPicPr>
              <a:picLocks noChangeAspect="1"/>
            </p:cNvPicPr>
            <p:nvPr userDrawn="1"/>
          </p:nvPicPr>
          <p:blipFill>
            <a:blip r:embed="rId4"/>
            <a:stretch>
              <a:fillRect/>
            </a:stretch>
          </p:blipFill>
          <p:spPr>
            <a:xfrm>
              <a:off x="477614" y="473869"/>
              <a:ext cx="1603818" cy="464400"/>
            </a:xfrm>
            <a:prstGeom prst="rect">
              <a:avLst/>
            </a:prstGeom>
          </p:spPr>
        </p:pic>
      </p:grpSp>
      <p:pic>
        <p:nvPicPr>
          <p:cNvPr id="12" name="Picture 11" descr="Logo, company name&#10;&#10;Description automatically generated">
            <a:extLst>
              <a:ext uri="{FF2B5EF4-FFF2-40B4-BE49-F238E27FC236}">
                <a16:creationId xmlns:a16="http://schemas.microsoft.com/office/drawing/2014/main" id="{3819B440-E1E9-8D0A-BF80-6BAD3BAAEFB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861229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Colour (Insert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lvl1pPr>
              <a:defRPr>
                <a:solidFill>
                  <a:schemeClr val="bg1"/>
                </a:solidFill>
              </a:defRPr>
            </a:lvl1pPr>
          </a:lstStyle>
          <a:p>
            <a:fld id="{D904E3C7-3434-41F6-8009-C52959A159FA}" type="datetime1">
              <a:rPr lang="en-GB" smtClean="0"/>
              <a:pPr/>
              <a:t>10/05/2024</a:t>
            </a:fld>
            <a:endParaRPr lang="en-GB" dirty="0"/>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lvl1pPr>
              <a:defRPr>
                <a:solidFill>
                  <a:schemeClr val="bg1"/>
                </a:solidFill>
              </a:defRPr>
            </a:lvl1pPr>
          </a:lstStyle>
          <a:p>
            <a:fld id="{67DE1CF8-1877-4310-8670-A269E8016CAC}" type="slidenum">
              <a:rPr lang="en-GB" smtClean="0"/>
              <a:pPr/>
              <a:t>‹#›</a:t>
            </a:fld>
            <a:endParaRPr lang="en-GB" dirty="0"/>
          </a:p>
        </p:txBody>
      </p:sp>
      <p:sp>
        <p:nvSpPr>
          <p:cNvPr id="7" name="Picture Placeholder 8">
            <a:extLst>
              <a:ext uri="{FF2B5EF4-FFF2-40B4-BE49-F238E27FC236}">
                <a16:creationId xmlns:a16="http://schemas.microsoft.com/office/drawing/2014/main" id="{558EBCF5-E0AC-439B-A35D-E3E76706493D}"/>
              </a:ext>
            </a:extLst>
          </p:cNvPr>
          <p:cNvSpPr>
            <a:spLocks noGrp="1"/>
          </p:cNvSpPr>
          <p:nvPr>
            <p:ph type="pic" sz="quarter" idx="13"/>
          </p:nvPr>
        </p:nvSpPr>
        <p:spPr>
          <a:xfrm>
            <a:off x="5682354" y="0"/>
            <a:ext cx="3461646" cy="5143858"/>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 name="connsiteX0" fmla="*/ 0 w 3469436"/>
              <a:gd name="connsiteY0" fmla="*/ 5155434 h 5155434"/>
              <a:gd name="connsiteX1" fmla="*/ 1183466 w 3469436"/>
              <a:gd name="connsiteY1" fmla="*/ 1 h 5155434"/>
              <a:gd name="connsiteX2" fmla="*/ 3460649 w 3469436"/>
              <a:gd name="connsiteY2" fmla="*/ 0 h 5155434"/>
              <a:gd name="connsiteX3" fmla="*/ 3469376 w 3469436"/>
              <a:gd name="connsiteY3" fmla="*/ 5155075 h 5155434"/>
              <a:gd name="connsiteX4" fmla="*/ 0 w 3469436"/>
              <a:gd name="connsiteY4" fmla="*/ 5155434 h 515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36" h="5155434">
                <a:moveTo>
                  <a:pt x="0" y="5155434"/>
                </a:moveTo>
                <a:lnTo>
                  <a:pt x="1183466" y="1"/>
                </a:lnTo>
                <a:lnTo>
                  <a:pt x="3460649" y="0"/>
                </a:lnTo>
                <a:cubicBezTo>
                  <a:pt x="3459700" y="1716429"/>
                  <a:pt x="3470325" y="3438646"/>
                  <a:pt x="3469376" y="5155075"/>
                </a:cubicBezTo>
                <a:lnTo>
                  <a:pt x="0" y="5155434"/>
                </a:lnTo>
                <a:close/>
              </a:path>
            </a:pathLst>
          </a:custGeom>
          <a:no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2E05A56F-2D56-478C-8B76-D1EA61ECFB6D}"/>
              </a:ext>
            </a:extLst>
          </p:cNvPr>
          <p:cNvSpPr>
            <a:spLocks noGrp="1"/>
          </p:cNvSpPr>
          <p:nvPr>
            <p:ph type="body" sz="quarter" idx="14" hasCustomPrompt="1"/>
          </p:nvPr>
        </p:nvSpPr>
        <p:spPr>
          <a:xfrm>
            <a:off x="385200" y="4579200"/>
            <a:ext cx="3484800" cy="453600"/>
          </a:xfrm>
        </p:spPr>
        <p:txBody>
          <a:bodyPr>
            <a:noAutofit/>
          </a:bodyPr>
          <a:lstStyle>
            <a:lvl1pPr marL="0" indent="0">
              <a:lnSpc>
                <a:spcPct val="100000"/>
              </a:lnSpc>
              <a:buNone/>
              <a:defRPr sz="2300">
                <a:solidFill>
                  <a:schemeClr val="bg1"/>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grpSp>
        <p:nvGrpSpPr>
          <p:cNvPr id="8" name="Group 7">
            <a:extLst>
              <a:ext uri="{FF2B5EF4-FFF2-40B4-BE49-F238E27FC236}">
                <a16:creationId xmlns:a16="http://schemas.microsoft.com/office/drawing/2014/main" id="{5E5A2279-D292-CCFB-B265-66B3294B7589}"/>
              </a:ext>
            </a:extLst>
          </p:cNvPr>
          <p:cNvGrpSpPr/>
          <p:nvPr userDrawn="1"/>
        </p:nvGrpSpPr>
        <p:grpSpPr>
          <a:xfrm>
            <a:off x="454931" y="450799"/>
            <a:ext cx="1657350" cy="514350"/>
            <a:chOff x="454931" y="450799"/>
            <a:chExt cx="1657350" cy="514350"/>
          </a:xfrm>
        </p:grpSpPr>
        <p:sp>
          <p:nvSpPr>
            <p:cNvPr id="10" name="Rectangle 9">
              <a:extLst>
                <a:ext uri="{FF2B5EF4-FFF2-40B4-BE49-F238E27FC236}">
                  <a16:creationId xmlns:a16="http://schemas.microsoft.com/office/drawing/2014/main" id="{91EBE8DF-B9F8-34F4-3DE9-A7D074849E44}"/>
                </a:ext>
              </a:extLst>
            </p:cNvPr>
            <p:cNvSpPr/>
            <p:nvPr userDrawn="1"/>
          </p:nvSpPr>
          <p:spPr>
            <a:xfrm>
              <a:off x="454931" y="450799"/>
              <a:ext cx="1657350" cy="5143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close-up of a logo&#10;&#10;Description automatically generated">
              <a:extLst>
                <a:ext uri="{FF2B5EF4-FFF2-40B4-BE49-F238E27FC236}">
                  <a16:creationId xmlns:a16="http://schemas.microsoft.com/office/drawing/2014/main" id="{7AEDB66B-3CEE-045F-D26F-34B5CB2F7993}"/>
                </a:ext>
              </a:extLst>
            </p:cNvPr>
            <p:cNvPicPr>
              <a:picLocks noChangeAspect="1"/>
            </p:cNvPicPr>
            <p:nvPr userDrawn="1"/>
          </p:nvPicPr>
          <p:blipFill>
            <a:blip r:embed="rId3"/>
            <a:stretch>
              <a:fillRect/>
            </a:stretch>
          </p:blipFill>
          <p:spPr>
            <a:xfrm>
              <a:off x="477614" y="473869"/>
              <a:ext cx="1603818" cy="464400"/>
            </a:xfrm>
            <a:prstGeom prst="rect">
              <a:avLst/>
            </a:prstGeom>
          </p:spPr>
        </p:pic>
      </p:grpSp>
      <p:pic>
        <p:nvPicPr>
          <p:cNvPr id="12" name="Picture 11" descr="Logo, company name&#10;&#10;Description automatically generated">
            <a:extLst>
              <a:ext uri="{FF2B5EF4-FFF2-40B4-BE49-F238E27FC236}">
                <a16:creationId xmlns:a16="http://schemas.microsoft.com/office/drawing/2014/main" id="{699B9FF6-500C-EA0A-9BEE-5213B99E364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2362288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2333-4531-4F49-98C7-71CE6B119B78}"/>
              </a:ext>
            </a:extLst>
          </p:cNvPr>
          <p:cNvSpPr>
            <a:spLocks noGrp="1"/>
          </p:cNvSpPr>
          <p:nvPr>
            <p:ph type="title"/>
          </p:nvPr>
        </p:nvSpPr>
        <p:spPr>
          <a:xfrm>
            <a:off x="370800" y="273844"/>
            <a:ext cx="8402400" cy="994172"/>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B0BEE29-071E-4ED4-B0D5-046429DF4F91}"/>
              </a:ext>
            </a:extLst>
          </p:cNvPr>
          <p:cNvSpPr>
            <a:spLocks noGrp="1"/>
          </p:cNvSpPr>
          <p:nvPr>
            <p:ph idx="1"/>
          </p:nvPr>
        </p:nvSpPr>
        <p:spPr>
          <a:xfrm>
            <a:off x="370800" y="1369219"/>
            <a:ext cx="8402400" cy="2888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DB9016-1CC6-48C9-96F5-24F342CEC524}"/>
              </a:ext>
            </a:extLst>
          </p:cNvPr>
          <p:cNvSpPr>
            <a:spLocks noGrp="1"/>
          </p:cNvSpPr>
          <p:nvPr>
            <p:ph type="dt" sz="half" idx="10"/>
          </p:nvPr>
        </p:nvSpPr>
        <p:spPr/>
        <p:txBody>
          <a:bodyPr/>
          <a:lstStyle/>
          <a:p>
            <a:fld id="{D6B97AD8-1FCE-4D4C-86B9-3F1377F62059}" type="datetime1">
              <a:rPr lang="en-GB" smtClean="0"/>
              <a:t>10/05/2024</a:t>
            </a:fld>
            <a:endParaRPr lang="en-GB"/>
          </a:p>
        </p:txBody>
      </p:sp>
      <p:sp>
        <p:nvSpPr>
          <p:cNvPr id="5" name="Footer Placeholder 4">
            <a:extLst>
              <a:ext uri="{FF2B5EF4-FFF2-40B4-BE49-F238E27FC236}">
                <a16:creationId xmlns:a16="http://schemas.microsoft.com/office/drawing/2014/main" id="{1EB222F4-7BC9-4ABB-8BD9-5765E7594B73}"/>
              </a:ext>
            </a:extLst>
          </p:cNvPr>
          <p:cNvSpPr>
            <a:spLocks noGrp="1"/>
          </p:cNvSpPr>
          <p:nvPr>
            <p:ph type="ftr" sz="quarter" idx="11"/>
          </p:nvPr>
        </p:nvSpPr>
        <p:spPr>
          <a:xfrm>
            <a:off x="6715800" y="4361092"/>
            <a:ext cx="2057400" cy="273844"/>
          </a:xfrm>
        </p:spPr>
        <p:txBody>
          <a:bodyPr/>
          <a:lstStyle/>
          <a:p>
            <a:endParaRPr lang="en-GB"/>
          </a:p>
        </p:txBody>
      </p:sp>
      <p:sp>
        <p:nvSpPr>
          <p:cNvPr id="6" name="Slide Number Placeholder 5">
            <a:extLst>
              <a:ext uri="{FF2B5EF4-FFF2-40B4-BE49-F238E27FC236}">
                <a16:creationId xmlns:a16="http://schemas.microsoft.com/office/drawing/2014/main" id="{B05B4C82-F699-4384-99AC-56B3E6E80C4A}"/>
              </a:ext>
            </a:extLst>
          </p:cNvPr>
          <p:cNvSpPr>
            <a:spLocks noGrp="1"/>
          </p:cNvSpPr>
          <p:nvPr>
            <p:ph type="sldNum" sz="quarter" idx="12"/>
          </p:nvPr>
        </p:nvSpPr>
        <p:spPr/>
        <p:txBody>
          <a:bodyPr/>
          <a:lstStyle/>
          <a:p>
            <a:fld id="{67DE1CF8-1877-4310-8670-A269E8016CAC}" type="slidenum">
              <a:rPr lang="en-GB" smtClean="0"/>
              <a:t>‹#›</a:t>
            </a:fld>
            <a:endParaRPr lang="en-GB"/>
          </a:p>
        </p:txBody>
      </p:sp>
    </p:spTree>
    <p:extLst>
      <p:ext uri="{BB962C8B-B14F-4D97-AF65-F5344CB8AC3E}">
        <p14:creationId xmlns:p14="http://schemas.microsoft.com/office/powerpoint/2010/main" val="867893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2333-4531-4F49-98C7-71CE6B119B78}"/>
              </a:ext>
            </a:extLst>
          </p:cNvPr>
          <p:cNvSpPr>
            <a:spLocks noGrp="1"/>
          </p:cNvSpPr>
          <p:nvPr>
            <p:ph type="title"/>
          </p:nvPr>
        </p:nvSpPr>
        <p:spPr>
          <a:xfrm>
            <a:off x="370800" y="680400"/>
            <a:ext cx="5259600" cy="11016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B0BEE29-071E-4ED4-B0D5-046429DF4F91}"/>
              </a:ext>
            </a:extLst>
          </p:cNvPr>
          <p:cNvSpPr>
            <a:spLocks noGrp="1"/>
          </p:cNvSpPr>
          <p:nvPr>
            <p:ph idx="1"/>
          </p:nvPr>
        </p:nvSpPr>
        <p:spPr>
          <a:xfrm>
            <a:off x="370800" y="1825200"/>
            <a:ext cx="5259600" cy="25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DB9016-1CC6-48C9-96F5-24F342CEC524}"/>
              </a:ext>
            </a:extLst>
          </p:cNvPr>
          <p:cNvSpPr>
            <a:spLocks noGrp="1"/>
          </p:cNvSpPr>
          <p:nvPr>
            <p:ph type="dt" sz="half" idx="10"/>
          </p:nvPr>
        </p:nvSpPr>
        <p:spPr/>
        <p:txBody>
          <a:bodyPr/>
          <a:lstStyle/>
          <a:p>
            <a:fld id="{F0F96329-32E5-45D1-A44F-3528B41BEAB5}" type="datetime1">
              <a:rPr lang="en-GB" smtClean="0"/>
              <a:t>10/05/2024</a:t>
            </a:fld>
            <a:endParaRPr lang="en-GB"/>
          </a:p>
        </p:txBody>
      </p:sp>
      <p:sp>
        <p:nvSpPr>
          <p:cNvPr id="5" name="Footer Placeholder 4">
            <a:extLst>
              <a:ext uri="{FF2B5EF4-FFF2-40B4-BE49-F238E27FC236}">
                <a16:creationId xmlns:a16="http://schemas.microsoft.com/office/drawing/2014/main" id="{1EB222F4-7BC9-4ABB-8BD9-5765E7594B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B4C82-F699-4384-99AC-56B3E6E80C4A}"/>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7" name="Picture Placeholder 8">
            <a:extLst>
              <a:ext uri="{FF2B5EF4-FFF2-40B4-BE49-F238E27FC236}">
                <a16:creationId xmlns:a16="http://schemas.microsoft.com/office/drawing/2014/main" id="{F8083C25-9322-4123-BA6A-1F002C5AC178}"/>
              </a:ext>
            </a:extLst>
          </p:cNvPr>
          <p:cNvSpPr>
            <a:spLocks noGrp="1"/>
          </p:cNvSpPr>
          <p:nvPr>
            <p:ph type="pic" sz="quarter" idx="13"/>
          </p:nvPr>
        </p:nvSpPr>
        <p:spPr>
          <a:xfrm>
            <a:off x="5682354" y="0"/>
            <a:ext cx="3461646" cy="5143500"/>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36" h="5155075">
                <a:moveTo>
                  <a:pt x="0" y="5143500"/>
                </a:moveTo>
                <a:lnTo>
                  <a:pt x="1183466" y="1"/>
                </a:lnTo>
                <a:lnTo>
                  <a:pt x="3460649" y="0"/>
                </a:lnTo>
                <a:cubicBezTo>
                  <a:pt x="3459700" y="1716429"/>
                  <a:pt x="3470325" y="3438646"/>
                  <a:pt x="3469376" y="5155075"/>
                </a:cubicBezTo>
                <a:lnTo>
                  <a:pt x="0" y="5143500"/>
                </a:lnTo>
                <a:close/>
              </a:path>
            </a:pathLst>
          </a:custGeom>
          <a:noFill/>
        </p:spPr>
        <p:txBody>
          <a:bodyPr/>
          <a:lstStyle/>
          <a:p>
            <a:r>
              <a:rPr lang="en-US"/>
              <a:t>Click icon to add picture</a:t>
            </a:r>
            <a:endParaRPr lang="en-US" dirty="0"/>
          </a:p>
        </p:txBody>
      </p:sp>
      <p:sp>
        <p:nvSpPr>
          <p:cNvPr id="10" name="Text Placeholder 8">
            <a:extLst>
              <a:ext uri="{FF2B5EF4-FFF2-40B4-BE49-F238E27FC236}">
                <a16:creationId xmlns:a16="http://schemas.microsoft.com/office/drawing/2014/main" id="{B60B14CD-4A00-594A-AAD9-53EA942B524C}"/>
              </a:ext>
            </a:extLst>
          </p:cNvPr>
          <p:cNvSpPr>
            <a:spLocks noGrp="1"/>
          </p:cNvSpPr>
          <p:nvPr>
            <p:ph type="body" sz="quarter" idx="14"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spTree>
    <p:extLst>
      <p:ext uri="{BB962C8B-B14F-4D97-AF65-F5344CB8AC3E}">
        <p14:creationId xmlns:p14="http://schemas.microsoft.com/office/powerpoint/2010/main" val="2726975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9E27-7CDD-4911-B193-EF1903B149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EA19B5-91E3-4F4C-A589-6C6C950D6A58}"/>
              </a:ext>
            </a:extLst>
          </p:cNvPr>
          <p:cNvSpPr>
            <a:spLocks noGrp="1"/>
          </p:cNvSpPr>
          <p:nvPr>
            <p:ph sz="half" idx="1"/>
          </p:nvPr>
        </p:nvSpPr>
        <p:spPr>
          <a:xfrm>
            <a:off x="370800" y="1369219"/>
            <a:ext cx="4144050" cy="28884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A3053E6F-F562-4865-866C-DA32BD24462E}"/>
              </a:ext>
            </a:extLst>
          </p:cNvPr>
          <p:cNvSpPr>
            <a:spLocks noGrp="1"/>
          </p:cNvSpPr>
          <p:nvPr>
            <p:ph sz="half" idx="2"/>
          </p:nvPr>
        </p:nvSpPr>
        <p:spPr>
          <a:xfrm>
            <a:off x="4629150" y="1369219"/>
            <a:ext cx="4144050" cy="28884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69F488-B9A6-4E2A-A2EC-51E6AAB586AE}"/>
              </a:ext>
            </a:extLst>
          </p:cNvPr>
          <p:cNvSpPr>
            <a:spLocks noGrp="1"/>
          </p:cNvSpPr>
          <p:nvPr>
            <p:ph type="dt" sz="half" idx="10"/>
          </p:nvPr>
        </p:nvSpPr>
        <p:spPr/>
        <p:txBody>
          <a:bodyPr/>
          <a:lstStyle/>
          <a:p>
            <a:fld id="{12952901-F037-4335-90F2-449535D19421}" type="datetime1">
              <a:rPr lang="en-GB" smtClean="0"/>
              <a:t>10/05/2024</a:t>
            </a:fld>
            <a:endParaRPr lang="en-GB"/>
          </a:p>
        </p:txBody>
      </p:sp>
      <p:sp>
        <p:nvSpPr>
          <p:cNvPr id="6" name="Footer Placeholder 5">
            <a:extLst>
              <a:ext uri="{FF2B5EF4-FFF2-40B4-BE49-F238E27FC236}">
                <a16:creationId xmlns:a16="http://schemas.microsoft.com/office/drawing/2014/main" id="{14BD270F-0A31-4F75-86AC-E8F4F8DB1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094246-1144-49DF-80C6-487F327DED06}"/>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10" name="Text Placeholder 8">
            <a:extLst>
              <a:ext uri="{FF2B5EF4-FFF2-40B4-BE49-F238E27FC236}">
                <a16:creationId xmlns:a16="http://schemas.microsoft.com/office/drawing/2014/main" id="{5D3A08AC-C1EC-5445-AB28-5F047F0DB56D}"/>
              </a:ext>
            </a:extLst>
          </p:cNvPr>
          <p:cNvSpPr>
            <a:spLocks noGrp="1"/>
          </p:cNvSpPr>
          <p:nvPr>
            <p:ph type="body" sz="quarter" idx="13"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spTree>
    <p:extLst>
      <p:ext uri="{BB962C8B-B14F-4D97-AF65-F5344CB8AC3E}">
        <p14:creationId xmlns:p14="http://schemas.microsoft.com/office/powerpoint/2010/main" val="1607494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9E27-7CDD-4911-B193-EF1903B149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EA19B5-91E3-4F4C-A589-6C6C950D6A58}"/>
              </a:ext>
            </a:extLst>
          </p:cNvPr>
          <p:cNvSpPr>
            <a:spLocks noGrp="1"/>
          </p:cNvSpPr>
          <p:nvPr>
            <p:ph sz="half" idx="1"/>
          </p:nvPr>
        </p:nvSpPr>
        <p:spPr>
          <a:xfrm>
            <a:off x="370800" y="1369219"/>
            <a:ext cx="4144050" cy="28884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FB69F488-B9A6-4E2A-A2EC-51E6AAB586AE}"/>
              </a:ext>
            </a:extLst>
          </p:cNvPr>
          <p:cNvSpPr>
            <a:spLocks noGrp="1"/>
          </p:cNvSpPr>
          <p:nvPr>
            <p:ph type="dt" sz="half" idx="10"/>
          </p:nvPr>
        </p:nvSpPr>
        <p:spPr/>
        <p:txBody>
          <a:bodyPr/>
          <a:lstStyle/>
          <a:p>
            <a:fld id="{AD08A0A7-EE55-43F8-B9FF-48474BF01C62}" type="datetime1">
              <a:rPr lang="en-GB" smtClean="0"/>
              <a:t>10/05/2024</a:t>
            </a:fld>
            <a:endParaRPr lang="en-GB"/>
          </a:p>
        </p:txBody>
      </p:sp>
      <p:sp>
        <p:nvSpPr>
          <p:cNvPr id="6" name="Footer Placeholder 5">
            <a:extLst>
              <a:ext uri="{FF2B5EF4-FFF2-40B4-BE49-F238E27FC236}">
                <a16:creationId xmlns:a16="http://schemas.microsoft.com/office/drawing/2014/main" id="{14BD270F-0A31-4F75-86AC-E8F4F8DB1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094246-1144-49DF-80C6-487F327DED06}"/>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9" name="Picture Placeholder 8">
            <a:extLst>
              <a:ext uri="{FF2B5EF4-FFF2-40B4-BE49-F238E27FC236}">
                <a16:creationId xmlns:a16="http://schemas.microsoft.com/office/drawing/2014/main" id="{124EC5BB-E888-4D27-BEC1-966A6DA6EAE2}"/>
              </a:ext>
            </a:extLst>
          </p:cNvPr>
          <p:cNvSpPr>
            <a:spLocks noGrp="1"/>
          </p:cNvSpPr>
          <p:nvPr>
            <p:ph type="pic" sz="quarter" idx="13"/>
          </p:nvPr>
        </p:nvSpPr>
        <p:spPr>
          <a:xfrm>
            <a:off x="4629600" y="1369219"/>
            <a:ext cx="4143600" cy="2888456"/>
          </a:xfrm>
        </p:spPr>
        <p:txBody>
          <a:bodyPr/>
          <a:lstStyle>
            <a:lvl1pPr>
              <a:defRPr/>
            </a:lvl1pPr>
          </a:lstStyle>
          <a:p>
            <a:r>
              <a:rPr lang="en-US"/>
              <a:t>Click icon to add picture</a:t>
            </a:r>
            <a:endParaRPr lang="en-GB" dirty="0"/>
          </a:p>
        </p:txBody>
      </p:sp>
      <p:sp>
        <p:nvSpPr>
          <p:cNvPr id="11" name="Text Placeholder 8">
            <a:extLst>
              <a:ext uri="{FF2B5EF4-FFF2-40B4-BE49-F238E27FC236}">
                <a16:creationId xmlns:a16="http://schemas.microsoft.com/office/drawing/2014/main" id="{F9CD2AA8-A7AF-544F-97FA-69AF01153087}"/>
              </a:ext>
            </a:extLst>
          </p:cNvPr>
          <p:cNvSpPr>
            <a:spLocks noGrp="1"/>
          </p:cNvSpPr>
          <p:nvPr>
            <p:ph type="body" sz="quarter" idx="14"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spTree>
    <p:extLst>
      <p:ext uri="{BB962C8B-B14F-4D97-AF65-F5344CB8AC3E}">
        <p14:creationId xmlns:p14="http://schemas.microsoft.com/office/powerpoint/2010/main" val="966367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98CD2CEE-C7C6-454F-BABA-D3C681293B7D}"/>
              </a:ext>
            </a:extLst>
          </p:cNvPr>
          <p:cNvSpPr>
            <a:spLocks noGrp="1"/>
          </p:cNvSpPr>
          <p:nvPr>
            <p:ph type="pic" sz="quarter" idx="13"/>
          </p:nvPr>
        </p:nvSpPr>
        <p:spPr>
          <a:xfrm>
            <a:off x="370800" y="335674"/>
            <a:ext cx="8402400" cy="3553088"/>
          </a:xfrm>
          <a:prstGeom prst="rect">
            <a:avLst/>
          </a:prstGeom>
        </p:spPr>
        <p:txBody>
          <a:bodyPr/>
          <a:lstStyle>
            <a:lvl1pPr>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E10179F0-3632-4679-B6A5-46A0CB570E33}"/>
              </a:ext>
            </a:extLst>
          </p:cNvPr>
          <p:cNvSpPr>
            <a:spLocks noGrp="1"/>
          </p:cNvSpPr>
          <p:nvPr>
            <p:ph type="dt" sz="half" idx="10"/>
          </p:nvPr>
        </p:nvSpPr>
        <p:spPr/>
        <p:txBody>
          <a:bodyPr/>
          <a:lstStyle/>
          <a:p>
            <a:fld id="{3FAA1A33-3FCE-4155-9EE2-6FE5EF3C5DC7}" type="datetime1">
              <a:rPr lang="en-GB" smtClean="0"/>
              <a:t>10/05/2024</a:t>
            </a:fld>
            <a:endParaRPr lang="en-GB"/>
          </a:p>
        </p:txBody>
      </p:sp>
      <p:sp>
        <p:nvSpPr>
          <p:cNvPr id="4" name="Footer Placeholder 3">
            <a:extLst>
              <a:ext uri="{FF2B5EF4-FFF2-40B4-BE49-F238E27FC236}">
                <a16:creationId xmlns:a16="http://schemas.microsoft.com/office/drawing/2014/main" id="{DD3D66F0-0409-41B5-8F0F-17515FC29F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2F6746-0473-414F-B00B-B98335701938}"/>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11" name="Rectangle 10">
            <a:extLst>
              <a:ext uri="{FF2B5EF4-FFF2-40B4-BE49-F238E27FC236}">
                <a16:creationId xmlns:a16="http://schemas.microsoft.com/office/drawing/2014/main" id="{F658813F-CBC4-43D6-900B-5F80FF478B19}"/>
              </a:ext>
            </a:extLst>
          </p:cNvPr>
          <p:cNvSpPr/>
          <p:nvPr userDrawn="1"/>
        </p:nvSpPr>
        <p:spPr>
          <a:xfrm>
            <a:off x="0" y="0"/>
            <a:ext cx="9144000" cy="4224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9A113D54-2F93-4A2E-8BB5-789218AEBACE}"/>
              </a:ext>
            </a:extLst>
          </p:cNvPr>
          <p:cNvSpPr>
            <a:spLocks noGrp="1"/>
          </p:cNvSpPr>
          <p:nvPr>
            <p:ph type="title" hasCustomPrompt="1"/>
          </p:nvPr>
        </p:nvSpPr>
        <p:spPr>
          <a:xfrm>
            <a:off x="5628824" y="4348122"/>
            <a:ext cx="3143250" cy="690297"/>
          </a:xfrm>
        </p:spPr>
        <p:txBody>
          <a:bodyPr anchor="b"/>
          <a:lstStyle>
            <a:lvl1pPr>
              <a:defRPr sz="2400"/>
            </a:lvl1pPr>
          </a:lstStyle>
          <a:p>
            <a:r>
              <a:rPr lang="en-US" dirty="0"/>
              <a:t>Click to add</a:t>
            </a:r>
            <a:br>
              <a:rPr lang="en-US" dirty="0"/>
            </a:br>
            <a:r>
              <a:rPr lang="en-US" dirty="0"/>
              <a:t>image caption</a:t>
            </a:r>
            <a:endParaRPr lang="en-GB" dirty="0"/>
          </a:p>
        </p:txBody>
      </p:sp>
      <p:sp>
        <p:nvSpPr>
          <p:cNvPr id="9" name="Text Placeholder 8">
            <a:extLst>
              <a:ext uri="{FF2B5EF4-FFF2-40B4-BE49-F238E27FC236}">
                <a16:creationId xmlns:a16="http://schemas.microsoft.com/office/drawing/2014/main" id="{1F8FFA18-F149-0A48-9FB8-6C2B11B51F02}"/>
              </a:ext>
            </a:extLst>
          </p:cNvPr>
          <p:cNvSpPr>
            <a:spLocks noGrp="1"/>
          </p:cNvSpPr>
          <p:nvPr>
            <p:ph type="body" sz="quarter" idx="14"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spTree>
    <p:extLst>
      <p:ext uri="{BB962C8B-B14F-4D97-AF65-F5344CB8AC3E}">
        <p14:creationId xmlns:p14="http://schemas.microsoft.com/office/powerpoint/2010/main" val="2697295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666FB1-7EB8-48D4-BBC6-25C76E69EA69}"/>
              </a:ext>
            </a:extLst>
          </p:cNvPr>
          <p:cNvSpPr>
            <a:spLocks noGrp="1"/>
          </p:cNvSpPr>
          <p:nvPr>
            <p:ph type="dt" sz="half" idx="10"/>
          </p:nvPr>
        </p:nvSpPr>
        <p:spPr/>
        <p:txBody>
          <a:bodyPr/>
          <a:lstStyle/>
          <a:p>
            <a:fld id="{5EE9515F-EF3A-4544-A4C7-DB909F882D02}" type="datetime1">
              <a:rPr lang="en-GB" smtClean="0"/>
              <a:t>10/05/2024</a:t>
            </a:fld>
            <a:endParaRPr lang="en-GB" dirty="0"/>
          </a:p>
        </p:txBody>
      </p:sp>
      <p:sp>
        <p:nvSpPr>
          <p:cNvPr id="4" name="Footer Placeholder 3">
            <a:extLst>
              <a:ext uri="{FF2B5EF4-FFF2-40B4-BE49-F238E27FC236}">
                <a16:creationId xmlns:a16="http://schemas.microsoft.com/office/drawing/2014/main" id="{6808E062-8FFD-4BEA-9E4D-0665BABE60B6}"/>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6FD1732-3E34-49BE-8B77-1A0F750E24F4}"/>
              </a:ext>
            </a:extLst>
          </p:cNvPr>
          <p:cNvSpPr>
            <a:spLocks noGrp="1"/>
          </p:cNvSpPr>
          <p:nvPr>
            <p:ph type="sldNum" sz="quarter" idx="12"/>
          </p:nvPr>
        </p:nvSpPr>
        <p:spPr/>
        <p:txBody>
          <a:bodyPr/>
          <a:lstStyle/>
          <a:p>
            <a:fld id="{67DE1CF8-1877-4310-8670-A269E8016CAC}" type="slidenum">
              <a:rPr lang="en-GB" smtClean="0"/>
              <a:pPr/>
              <a:t>‹#›</a:t>
            </a:fld>
            <a:endParaRPr lang="en-GB" dirty="0"/>
          </a:p>
        </p:txBody>
      </p:sp>
      <p:sp>
        <p:nvSpPr>
          <p:cNvPr id="6" name="Picture Placeholder 4">
            <a:extLst>
              <a:ext uri="{FF2B5EF4-FFF2-40B4-BE49-F238E27FC236}">
                <a16:creationId xmlns:a16="http://schemas.microsoft.com/office/drawing/2014/main" id="{1DD2EA03-0958-4D81-9330-2608322C4FFA}"/>
              </a:ext>
            </a:extLst>
          </p:cNvPr>
          <p:cNvSpPr>
            <a:spLocks noGrp="1"/>
          </p:cNvSpPr>
          <p:nvPr>
            <p:ph type="pic" sz="quarter" idx="13" hasCustomPrompt="1"/>
          </p:nvPr>
        </p:nvSpPr>
        <p:spPr>
          <a:xfrm>
            <a:off x="0" y="0"/>
            <a:ext cx="9144000" cy="4267200"/>
          </a:xfrm>
          <a:prstGeom prst="rect">
            <a:avLst/>
          </a:prstGeom>
        </p:spPr>
        <p:txBody>
          <a:bodyPr/>
          <a:lstStyle>
            <a:lvl1pPr>
              <a:defRPr/>
            </a:lvl1pPr>
          </a:lstStyle>
          <a:p>
            <a:r>
              <a:rPr lang="en-US" dirty="0"/>
              <a:t>Click icon to add full bleed picture</a:t>
            </a:r>
          </a:p>
        </p:txBody>
      </p:sp>
      <p:sp>
        <p:nvSpPr>
          <p:cNvPr id="9" name="Title 1">
            <a:extLst>
              <a:ext uri="{FF2B5EF4-FFF2-40B4-BE49-F238E27FC236}">
                <a16:creationId xmlns:a16="http://schemas.microsoft.com/office/drawing/2014/main" id="{669A0CDB-B305-4654-820B-083E7FB4BF93}"/>
              </a:ext>
            </a:extLst>
          </p:cNvPr>
          <p:cNvSpPr>
            <a:spLocks noGrp="1"/>
          </p:cNvSpPr>
          <p:nvPr>
            <p:ph type="title" hasCustomPrompt="1"/>
          </p:nvPr>
        </p:nvSpPr>
        <p:spPr>
          <a:xfrm>
            <a:off x="5628824" y="4348122"/>
            <a:ext cx="3143250" cy="690297"/>
          </a:xfrm>
        </p:spPr>
        <p:txBody>
          <a:bodyPr anchor="b"/>
          <a:lstStyle>
            <a:lvl1pPr>
              <a:defRPr sz="2400"/>
            </a:lvl1pPr>
          </a:lstStyle>
          <a:p>
            <a:r>
              <a:rPr lang="en-US" dirty="0"/>
              <a:t>Click to add</a:t>
            </a:r>
            <a:br>
              <a:rPr lang="en-US" dirty="0"/>
            </a:br>
            <a:r>
              <a:rPr lang="en-US" dirty="0"/>
              <a:t>image caption</a:t>
            </a:r>
            <a:endParaRPr lang="en-GB" dirty="0"/>
          </a:p>
        </p:txBody>
      </p:sp>
      <p:sp>
        <p:nvSpPr>
          <p:cNvPr id="10" name="Text Placeholder 8">
            <a:extLst>
              <a:ext uri="{FF2B5EF4-FFF2-40B4-BE49-F238E27FC236}">
                <a16:creationId xmlns:a16="http://schemas.microsoft.com/office/drawing/2014/main" id="{9FC92C9B-A566-5746-8B37-73483CA90870}"/>
              </a:ext>
            </a:extLst>
          </p:cNvPr>
          <p:cNvSpPr>
            <a:spLocks noGrp="1"/>
          </p:cNvSpPr>
          <p:nvPr>
            <p:ph type="body" sz="quarter" idx="14"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spTree>
    <p:extLst>
      <p:ext uri="{BB962C8B-B14F-4D97-AF65-F5344CB8AC3E}">
        <p14:creationId xmlns:p14="http://schemas.microsoft.com/office/powerpoint/2010/main" val="55462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244F-AB7D-4A1B-B659-7C45DEE6D9EC}"/>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4621212D-E935-40DA-A8C3-8B44174E606C}"/>
              </a:ext>
            </a:extLst>
          </p:cNvPr>
          <p:cNvSpPr>
            <a:spLocks noGrp="1"/>
          </p:cNvSpPr>
          <p:nvPr>
            <p:ph type="dt" sz="half" idx="10"/>
          </p:nvPr>
        </p:nvSpPr>
        <p:spPr/>
        <p:txBody>
          <a:bodyPr/>
          <a:lstStyle/>
          <a:p>
            <a:fld id="{FB922975-2842-4F46-9E3A-BD83A4AB70A7}" type="datetime1">
              <a:rPr lang="en-GB" smtClean="0"/>
              <a:t>10/05/2024</a:t>
            </a:fld>
            <a:endParaRPr lang="en-GB" dirty="0"/>
          </a:p>
        </p:txBody>
      </p:sp>
      <p:sp>
        <p:nvSpPr>
          <p:cNvPr id="4" name="Footer Placeholder 3">
            <a:extLst>
              <a:ext uri="{FF2B5EF4-FFF2-40B4-BE49-F238E27FC236}">
                <a16:creationId xmlns:a16="http://schemas.microsoft.com/office/drawing/2014/main" id="{32684AF7-63FF-4F17-8CEC-05F9D0F11F1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2C3E4AC-67E3-4249-9DF5-A4C70E5F12DF}"/>
              </a:ext>
            </a:extLst>
          </p:cNvPr>
          <p:cNvSpPr>
            <a:spLocks noGrp="1"/>
          </p:cNvSpPr>
          <p:nvPr>
            <p:ph type="sldNum" sz="quarter" idx="12"/>
          </p:nvPr>
        </p:nvSpPr>
        <p:spPr/>
        <p:txBody>
          <a:bodyPr/>
          <a:lstStyle/>
          <a:p>
            <a:fld id="{67DE1CF8-1877-4310-8670-A269E8016CAC}" type="slidenum">
              <a:rPr lang="en-GB" smtClean="0"/>
              <a:pPr/>
              <a:t>‹#›</a:t>
            </a:fld>
            <a:endParaRPr lang="en-GB" dirty="0"/>
          </a:p>
        </p:txBody>
      </p:sp>
      <p:sp>
        <p:nvSpPr>
          <p:cNvPr id="8" name="Text Placeholder 8">
            <a:extLst>
              <a:ext uri="{FF2B5EF4-FFF2-40B4-BE49-F238E27FC236}">
                <a16:creationId xmlns:a16="http://schemas.microsoft.com/office/drawing/2014/main" id="{1E47F59D-6A22-FA41-8C19-6774E8F92CD1}"/>
              </a:ext>
            </a:extLst>
          </p:cNvPr>
          <p:cNvSpPr>
            <a:spLocks noGrp="1"/>
          </p:cNvSpPr>
          <p:nvPr>
            <p:ph type="body" sz="quarter" idx="13"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spTree>
    <p:extLst>
      <p:ext uri="{BB962C8B-B14F-4D97-AF65-F5344CB8AC3E}">
        <p14:creationId xmlns:p14="http://schemas.microsoft.com/office/powerpoint/2010/main" val="2457578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926B6-9036-4126-AE1F-8A37EA538A2C}"/>
              </a:ext>
            </a:extLst>
          </p:cNvPr>
          <p:cNvSpPr>
            <a:spLocks noGrp="1"/>
          </p:cNvSpPr>
          <p:nvPr>
            <p:ph type="dt" sz="half" idx="10"/>
          </p:nvPr>
        </p:nvSpPr>
        <p:spPr/>
        <p:txBody>
          <a:bodyPr/>
          <a:lstStyle/>
          <a:p>
            <a:fld id="{160FE109-D549-48E1-9AC0-88A28FCC05A2}" type="datetime1">
              <a:rPr lang="en-GB" smtClean="0"/>
              <a:t>10/05/2024</a:t>
            </a:fld>
            <a:endParaRPr lang="en-GB"/>
          </a:p>
        </p:txBody>
      </p:sp>
      <p:sp>
        <p:nvSpPr>
          <p:cNvPr id="3" name="Footer Placeholder 2">
            <a:extLst>
              <a:ext uri="{FF2B5EF4-FFF2-40B4-BE49-F238E27FC236}">
                <a16:creationId xmlns:a16="http://schemas.microsoft.com/office/drawing/2014/main" id="{889A293D-86F4-467C-A6B2-024611FA1E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8759A11-3108-4192-81AD-C415E05429B6}"/>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7" name="Text Placeholder 8">
            <a:extLst>
              <a:ext uri="{FF2B5EF4-FFF2-40B4-BE49-F238E27FC236}">
                <a16:creationId xmlns:a16="http://schemas.microsoft.com/office/drawing/2014/main" id="{B63C5EA1-55AB-5E40-9DEF-74679B0447ED}"/>
              </a:ext>
            </a:extLst>
          </p:cNvPr>
          <p:cNvSpPr>
            <a:spLocks noGrp="1"/>
          </p:cNvSpPr>
          <p:nvPr>
            <p:ph type="body" sz="quarter" idx="13" hasCustomPrompt="1"/>
          </p:nvPr>
        </p:nvSpPr>
        <p:spPr>
          <a:xfrm>
            <a:off x="385200" y="4579200"/>
            <a:ext cx="3484800" cy="453600"/>
          </a:xfrm>
        </p:spPr>
        <p:txBody>
          <a:bodyPr>
            <a:noAutofit/>
          </a:bodyPr>
          <a:lstStyle>
            <a:lvl1pPr marL="0" indent="0">
              <a:lnSpc>
                <a:spcPct val="100000"/>
              </a:lnSpc>
              <a:buNone/>
              <a:defRPr sz="2300">
                <a:solidFill>
                  <a:srgbClr val="A91F2E"/>
                </a:solidFill>
                <a:latin typeface="Rockwell" panose="02060603020205020403" pitchFamily="18" charset="77"/>
              </a:defRPr>
            </a:lvl1pPr>
          </a:lstStyle>
          <a:p>
            <a:pPr lvl="0"/>
            <a:r>
              <a:rPr lang="en-US" dirty="0"/>
              <a:t>bristol.ac.uk/&lt;add </a:t>
            </a:r>
            <a:r>
              <a:rPr lang="en-US" dirty="0" err="1"/>
              <a:t>url</a:t>
            </a:r>
            <a:r>
              <a:rPr lang="en-US" dirty="0"/>
              <a:t>&gt;</a:t>
            </a:r>
            <a:endParaRPr lang="en-GB" dirty="0"/>
          </a:p>
        </p:txBody>
      </p:sp>
    </p:spTree>
    <p:extLst>
      <p:ext uri="{BB962C8B-B14F-4D97-AF65-F5344CB8AC3E}">
        <p14:creationId xmlns:p14="http://schemas.microsoft.com/office/powerpoint/2010/main" val="64316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hite and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EC0E44-31DD-4789-86DE-B6E31155F116}"/>
              </a:ext>
            </a:extLst>
          </p:cNvPr>
          <p:cNvSpPr/>
          <p:nvPr userDrawn="1"/>
        </p:nvSpPr>
        <p:spPr>
          <a:xfrm>
            <a:off x="5708650" y="-3175"/>
            <a:ext cx="3435350" cy="5146675"/>
          </a:xfrm>
          <a:custGeom>
            <a:avLst/>
            <a:gdLst>
              <a:gd name="connsiteX0" fmla="*/ 0 w 3435350"/>
              <a:gd name="connsiteY0" fmla="*/ 0 h 5143500"/>
              <a:gd name="connsiteX1" fmla="*/ 3435350 w 3435350"/>
              <a:gd name="connsiteY1" fmla="*/ 0 h 5143500"/>
              <a:gd name="connsiteX2" fmla="*/ 3435350 w 3435350"/>
              <a:gd name="connsiteY2" fmla="*/ 5143500 h 5143500"/>
              <a:gd name="connsiteX3" fmla="*/ 0 w 3435350"/>
              <a:gd name="connsiteY3" fmla="*/ 5143500 h 5143500"/>
              <a:gd name="connsiteX4" fmla="*/ 0 w 3435350"/>
              <a:gd name="connsiteY4" fmla="*/ 0 h 5143500"/>
              <a:gd name="connsiteX0" fmla="*/ 1476375 w 3435350"/>
              <a:gd name="connsiteY0" fmla="*/ 0 h 5248275"/>
              <a:gd name="connsiteX1" fmla="*/ 3435350 w 3435350"/>
              <a:gd name="connsiteY1" fmla="*/ 104775 h 5248275"/>
              <a:gd name="connsiteX2" fmla="*/ 3435350 w 3435350"/>
              <a:gd name="connsiteY2" fmla="*/ 5248275 h 5248275"/>
              <a:gd name="connsiteX3" fmla="*/ 0 w 3435350"/>
              <a:gd name="connsiteY3" fmla="*/ 5248275 h 5248275"/>
              <a:gd name="connsiteX4" fmla="*/ 1476375 w 3435350"/>
              <a:gd name="connsiteY4" fmla="*/ 0 h 5248275"/>
              <a:gd name="connsiteX0" fmla="*/ 1190625 w 3435350"/>
              <a:gd name="connsiteY0" fmla="*/ 0 h 5162550"/>
              <a:gd name="connsiteX1" fmla="*/ 3435350 w 3435350"/>
              <a:gd name="connsiteY1" fmla="*/ 19050 h 5162550"/>
              <a:gd name="connsiteX2" fmla="*/ 3435350 w 3435350"/>
              <a:gd name="connsiteY2" fmla="*/ 5162550 h 5162550"/>
              <a:gd name="connsiteX3" fmla="*/ 0 w 3435350"/>
              <a:gd name="connsiteY3" fmla="*/ 5162550 h 5162550"/>
              <a:gd name="connsiteX4" fmla="*/ 1190625 w 3435350"/>
              <a:gd name="connsiteY4" fmla="*/ 0 h 5162550"/>
              <a:gd name="connsiteX0" fmla="*/ 11938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3800 w 3435350"/>
              <a:gd name="connsiteY4" fmla="*/ 0 h 5146675"/>
              <a:gd name="connsiteX0" fmla="*/ 12192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219200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350" h="5146675">
                <a:moveTo>
                  <a:pt x="1190625" y="0"/>
                </a:moveTo>
                <a:lnTo>
                  <a:pt x="3435350" y="3175"/>
                </a:lnTo>
                <a:lnTo>
                  <a:pt x="3435350" y="5146675"/>
                </a:lnTo>
                <a:lnTo>
                  <a:pt x="0" y="5146675"/>
                </a:lnTo>
                <a:lnTo>
                  <a:pt x="1190625" y="0"/>
                </a:lnTo>
                <a:close/>
              </a:path>
            </a:pathLst>
          </a:custGeom>
          <a:blipFill>
            <a:blip r:embed="rId3"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p>
            <a:fld id="{D99D62B8-D7ED-4B07-9A04-1E3FEAB2A48C}" type="datetime1">
              <a:rPr lang="en-GB" smtClean="0"/>
              <a:t>10/05/2024</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p>
            <a:fld id="{67DE1CF8-1877-4310-8670-A269E8016CAC}" type="slidenum">
              <a:rPr lang="en-GB" smtClean="0"/>
              <a:t>‹#›</a:t>
            </a:fld>
            <a:endParaRPr lang="en-GB"/>
          </a:p>
        </p:txBody>
      </p:sp>
      <p:grpSp>
        <p:nvGrpSpPr>
          <p:cNvPr id="7" name="Group 6">
            <a:extLst>
              <a:ext uri="{FF2B5EF4-FFF2-40B4-BE49-F238E27FC236}">
                <a16:creationId xmlns:a16="http://schemas.microsoft.com/office/drawing/2014/main" id="{65F6D05A-AC2A-C0F4-E0FD-4865793C9F24}"/>
              </a:ext>
            </a:extLst>
          </p:cNvPr>
          <p:cNvGrpSpPr/>
          <p:nvPr userDrawn="1"/>
        </p:nvGrpSpPr>
        <p:grpSpPr>
          <a:xfrm>
            <a:off x="454931" y="450799"/>
            <a:ext cx="1657350" cy="514350"/>
            <a:chOff x="454931" y="450799"/>
            <a:chExt cx="1657350" cy="514350"/>
          </a:xfrm>
        </p:grpSpPr>
        <p:sp>
          <p:nvSpPr>
            <p:cNvPr id="9" name="Rectangle 8">
              <a:extLst>
                <a:ext uri="{FF2B5EF4-FFF2-40B4-BE49-F238E27FC236}">
                  <a16:creationId xmlns:a16="http://schemas.microsoft.com/office/drawing/2014/main" id="{01EABEB2-9CCE-B1C4-E272-11FBB8F928E7}"/>
                </a:ext>
              </a:extLst>
            </p:cNvPr>
            <p:cNvSpPr/>
            <p:nvPr userDrawn="1"/>
          </p:nvSpPr>
          <p:spPr>
            <a:xfrm>
              <a:off x="454931" y="450799"/>
              <a:ext cx="1657350"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_0">
              <a:extLst>
                <a:ext uri="{FF2B5EF4-FFF2-40B4-BE49-F238E27FC236}">
                  <a16:creationId xmlns:a16="http://schemas.microsoft.com/office/drawing/2014/main" id="{F356A5A3-314C-D34F-AEBC-729C3DA45D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6475" y="475566"/>
              <a:ext cx="1614263" cy="4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Logo&#10;&#10;Description automatically generated">
            <a:extLst>
              <a:ext uri="{FF2B5EF4-FFF2-40B4-BE49-F238E27FC236}">
                <a16:creationId xmlns:a16="http://schemas.microsoft.com/office/drawing/2014/main" id="{07997CCF-B323-8D28-9A82-6281CF0C9BE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316526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Insert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p>
            <a:fld id="{D1666282-696E-4BC8-B8B0-F336AA0FA017}" type="datetime1">
              <a:rPr lang="en-GB" smtClean="0"/>
              <a:t>10/05/2024</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11" name="Picture Placeholder 8">
            <a:extLst>
              <a:ext uri="{FF2B5EF4-FFF2-40B4-BE49-F238E27FC236}">
                <a16:creationId xmlns:a16="http://schemas.microsoft.com/office/drawing/2014/main" id="{07491796-214B-45DE-99F8-B1AF36C957CE}"/>
              </a:ext>
            </a:extLst>
          </p:cNvPr>
          <p:cNvSpPr>
            <a:spLocks noGrp="1"/>
          </p:cNvSpPr>
          <p:nvPr>
            <p:ph type="pic" sz="quarter" idx="13"/>
          </p:nvPr>
        </p:nvSpPr>
        <p:spPr>
          <a:xfrm>
            <a:off x="5682354" y="0"/>
            <a:ext cx="3461646" cy="5143858"/>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 name="connsiteX0" fmla="*/ 0 w 3469436"/>
              <a:gd name="connsiteY0" fmla="*/ 5155434 h 5155434"/>
              <a:gd name="connsiteX1" fmla="*/ 1183466 w 3469436"/>
              <a:gd name="connsiteY1" fmla="*/ 1 h 5155434"/>
              <a:gd name="connsiteX2" fmla="*/ 3460649 w 3469436"/>
              <a:gd name="connsiteY2" fmla="*/ 0 h 5155434"/>
              <a:gd name="connsiteX3" fmla="*/ 3469376 w 3469436"/>
              <a:gd name="connsiteY3" fmla="*/ 5155075 h 5155434"/>
              <a:gd name="connsiteX4" fmla="*/ 0 w 3469436"/>
              <a:gd name="connsiteY4" fmla="*/ 5155434 h 515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36" h="5155434">
                <a:moveTo>
                  <a:pt x="0" y="5155434"/>
                </a:moveTo>
                <a:lnTo>
                  <a:pt x="1183466" y="1"/>
                </a:lnTo>
                <a:lnTo>
                  <a:pt x="3460649" y="0"/>
                </a:lnTo>
                <a:cubicBezTo>
                  <a:pt x="3459700" y="1716429"/>
                  <a:pt x="3470325" y="3438646"/>
                  <a:pt x="3469376" y="5155075"/>
                </a:cubicBezTo>
                <a:lnTo>
                  <a:pt x="0" y="5155434"/>
                </a:lnTo>
                <a:close/>
              </a:path>
            </a:pathLst>
          </a:custGeom>
          <a:noFill/>
        </p:spPr>
        <p:txBody>
          <a:bodyPr/>
          <a:lstStyle/>
          <a:p>
            <a:r>
              <a:rPr lang="en-US"/>
              <a:t>Click icon to add picture</a:t>
            </a:r>
            <a:endParaRPr lang="en-US" dirty="0"/>
          </a:p>
        </p:txBody>
      </p:sp>
      <p:grpSp>
        <p:nvGrpSpPr>
          <p:cNvPr id="7" name="Group 6">
            <a:extLst>
              <a:ext uri="{FF2B5EF4-FFF2-40B4-BE49-F238E27FC236}">
                <a16:creationId xmlns:a16="http://schemas.microsoft.com/office/drawing/2014/main" id="{96C7EE34-58F6-F100-095E-867CD838585C}"/>
              </a:ext>
            </a:extLst>
          </p:cNvPr>
          <p:cNvGrpSpPr/>
          <p:nvPr userDrawn="1"/>
        </p:nvGrpSpPr>
        <p:grpSpPr>
          <a:xfrm>
            <a:off x="454931" y="450799"/>
            <a:ext cx="1657350" cy="514350"/>
            <a:chOff x="454931" y="450799"/>
            <a:chExt cx="1657350" cy="514350"/>
          </a:xfrm>
        </p:grpSpPr>
        <p:sp>
          <p:nvSpPr>
            <p:cNvPr id="8" name="Rectangle 7">
              <a:extLst>
                <a:ext uri="{FF2B5EF4-FFF2-40B4-BE49-F238E27FC236}">
                  <a16:creationId xmlns:a16="http://schemas.microsoft.com/office/drawing/2014/main" id="{00875A35-0F64-354C-2AFA-ADD386C3D58B}"/>
                </a:ext>
              </a:extLst>
            </p:cNvPr>
            <p:cNvSpPr/>
            <p:nvPr userDrawn="1"/>
          </p:nvSpPr>
          <p:spPr>
            <a:xfrm>
              <a:off x="454931" y="450799"/>
              <a:ext cx="1657350"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_0">
              <a:extLst>
                <a:ext uri="{FF2B5EF4-FFF2-40B4-BE49-F238E27FC236}">
                  <a16:creationId xmlns:a16="http://schemas.microsoft.com/office/drawing/2014/main" id="{8C1B451E-B140-E061-2CE0-7486675F49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475" y="475566"/>
              <a:ext cx="1614263" cy="4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Logo&#10;&#10;Description automatically generated">
            <a:extLst>
              <a:ext uri="{FF2B5EF4-FFF2-40B4-BE49-F238E27FC236}">
                <a16:creationId xmlns:a16="http://schemas.microsoft.com/office/drawing/2014/main" id="{3D28656F-9A51-817C-F410-137DFD52F9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2659589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olour and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0F2C0F-EA09-78FF-E3CA-8A21FF7B4028}"/>
              </a:ext>
            </a:extLst>
          </p:cNvPr>
          <p:cNvGrpSpPr/>
          <p:nvPr userDrawn="1"/>
        </p:nvGrpSpPr>
        <p:grpSpPr>
          <a:xfrm>
            <a:off x="454931" y="450799"/>
            <a:ext cx="1657350" cy="514350"/>
            <a:chOff x="454931" y="450799"/>
            <a:chExt cx="1657350" cy="514350"/>
          </a:xfrm>
        </p:grpSpPr>
        <p:sp>
          <p:nvSpPr>
            <p:cNvPr id="11" name="Rectangle 10">
              <a:extLst>
                <a:ext uri="{FF2B5EF4-FFF2-40B4-BE49-F238E27FC236}">
                  <a16:creationId xmlns:a16="http://schemas.microsoft.com/office/drawing/2014/main" id="{B50FCC42-AC2F-7654-CB34-085DD14E5F61}"/>
                </a:ext>
              </a:extLst>
            </p:cNvPr>
            <p:cNvSpPr/>
            <p:nvPr userDrawn="1"/>
          </p:nvSpPr>
          <p:spPr>
            <a:xfrm>
              <a:off x="454931" y="450799"/>
              <a:ext cx="1657350" cy="5143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up of a logo&#10;&#10;Description automatically generated">
              <a:extLst>
                <a:ext uri="{FF2B5EF4-FFF2-40B4-BE49-F238E27FC236}">
                  <a16:creationId xmlns:a16="http://schemas.microsoft.com/office/drawing/2014/main" id="{56E46458-5943-ACC8-E76D-5E8EFB39572E}"/>
                </a:ext>
              </a:extLst>
            </p:cNvPr>
            <p:cNvPicPr>
              <a:picLocks noChangeAspect="1"/>
            </p:cNvPicPr>
            <p:nvPr userDrawn="1"/>
          </p:nvPicPr>
          <p:blipFill>
            <a:blip r:embed="rId3"/>
            <a:stretch>
              <a:fillRect/>
            </a:stretch>
          </p:blipFill>
          <p:spPr>
            <a:xfrm>
              <a:off x="477614" y="473869"/>
              <a:ext cx="1603818" cy="464400"/>
            </a:xfrm>
            <a:prstGeom prst="rect">
              <a:avLst/>
            </a:prstGeom>
          </p:spPr>
        </p:pic>
      </p:grpSp>
      <p:sp>
        <p:nvSpPr>
          <p:cNvPr id="10" name="Rectangle 7">
            <a:extLst>
              <a:ext uri="{FF2B5EF4-FFF2-40B4-BE49-F238E27FC236}">
                <a16:creationId xmlns:a16="http://schemas.microsoft.com/office/drawing/2014/main" id="{A903D7F4-2AD2-4C9C-9330-C03E0E70D3F1}"/>
              </a:ext>
            </a:extLst>
          </p:cNvPr>
          <p:cNvSpPr/>
          <p:nvPr userDrawn="1"/>
        </p:nvSpPr>
        <p:spPr>
          <a:xfrm>
            <a:off x="5708650" y="-3175"/>
            <a:ext cx="3435350" cy="5146675"/>
          </a:xfrm>
          <a:custGeom>
            <a:avLst/>
            <a:gdLst>
              <a:gd name="connsiteX0" fmla="*/ 0 w 3435350"/>
              <a:gd name="connsiteY0" fmla="*/ 0 h 5143500"/>
              <a:gd name="connsiteX1" fmla="*/ 3435350 w 3435350"/>
              <a:gd name="connsiteY1" fmla="*/ 0 h 5143500"/>
              <a:gd name="connsiteX2" fmla="*/ 3435350 w 3435350"/>
              <a:gd name="connsiteY2" fmla="*/ 5143500 h 5143500"/>
              <a:gd name="connsiteX3" fmla="*/ 0 w 3435350"/>
              <a:gd name="connsiteY3" fmla="*/ 5143500 h 5143500"/>
              <a:gd name="connsiteX4" fmla="*/ 0 w 3435350"/>
              <a:gd name="connsiteY4" fmla="*/ 0 h 5143500"/>
              <a:gd name="connsiteX0" fmla="*/ 1476375 w 3435350"/>
              <a:gd name="connsiteY0" fmla="*/ 0 h 5248275"/>
              <a:gd name="connsiteX1" fmla="*/ 3435350 w 3435350"/>
              <a:gd name="connsiteY1" fmla="*/ 104775 h 5248275"/>
              <a:gd name="connsiteX2" fmla="*/ 3435350 w 3435350"/>
              <a:gd name="connsiteY2" fmla="*/ 5248275 h 5248275"/>
              <a:gd name="connsiteX3" fmla="*/ 0 w 3435350"/>
              <a:gd name="connsiteY3" fmla="*/ 5248275 h 5248275"/>
              <a:gd name="connsiteX4" fmla="*/ 1476375 w 3435350"/>
              <a:gd name="connsiteY4" fmla="*/ 0 h 5248275"/>
              <a:gd name="connsiteX0" fmla="*/ 1190625 w 3435350"/>
              <a:gd name="connsiteY0" fmla="*/ 0 h 5162550"/>
              <a:gd name="connsiteX1" fmla="*/ 3435350 w 3435350"/>
              <a:gd name="connsiteY1" fmla="*/ 19050 h 5162550"/>
              <a:gd name="connsiteX2" fmla="*/ 3435350 w 3435350"/>
              <a:gd name="connsiteY2" fmla="*/ 5162550 h 5162550"/>
              <a:gd name="connsiteX3" fmla="*/ 0 w 3435350"/>
              <a:gd name="connsiteY3" fmla="*/ 5162550 h 5162550"/>
              <a:gd name="connsiteX4" fmla="*/ 1190625 w 3435350"/>
              <a:gd name="connsiteY4" fmla="*/ 0 h 5162550"/>
              <a:gd name="connsiteX0" fmla="*/ 11938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3800 w 3435350"/>
              <a:gd name="connsiteY4" fmla="*/ 0 h 5146675"/>
              <a:gd name="connsiteX0" fmla="*/ 12192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219200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350" h="5146675">
                <a:moveTo>
                  <a:pt x="1190625" y="0"/>
                </a:moveTo>
                <a:lnTo>
                  <a:pt x="3435350" y="3175"/>
                </a:lnTo>
                <a:lnTo>
                  <a:pt x="3435350" y="5146675"/>
                </a:lnTo>
                <a:lnTo>
                  <a:pt x="0" y="5146675"/>
                </a:lnTo>
                <a:lnTo>
                  <a:pt x="1190625" y="0"/>
                </a:lnTo>
                <a:close/>
              </a:path>
            </a:pathLst>
          </a:cu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lvl1pPr>
              <a:defRPr>
                <a:solidFill>
                  <a:schemeClr val="bg1"/>
                </a:solidFill>
              </a:defRPr>
            </a:lvl1pPr>
          </a:lstStyle>
          <a:p>
            <a:fld id="{3E2C485A-CFD1-4426-A587-FCC12D6AD237}" type="datetime1">
              <a:rPr lang="en-GB" smtClean="0"/>
              <a:pPr/>
              <a:t>10/05/2024</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lvl1pPr>
              <a:defRPr>
                <a:solidFill>
                  <a:schemeClr val="bg1"/>
                </a:solidFill>
              </a:defRPr>
            </a:lvl1pPr>
          </a:lstStyle>
          <a:p>
            <a:fld id="{67DE1CF8-1877-4310-8670-A269E8016CAC}" type="slidenum">
              <a:rPr lang="en-GB" smtClean="0"/>
              <a:pPr/>
              <a:t>‹#›</a:t>
            </a:fld>
            <a:endParaRPr lang="en-GB"/>
          </a:p>
        </p:txBody>
      </p:sp>
      <p:pic>
        <p:nvPicPr>
          <p:cNvPr id="14" name="Picture 13" descr="Logo, company name&#10;&#10;Description automatically generated">
            <a:extLst>
              <a:ext uri="{FF2B5EF4-FFF2-40B4-BE49-F238E27FC236}">
                <a16:creationId xmlns:a16="http://schemas.microsoft.com/office/drawing/2014/main" id="{750062B4-5B10-BA89-0B0E-8082AFC4A04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174216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Colour (Insert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370800" y="1598400"/>
            <a:ext cx="5259600" cy="1101600"/>
          </a:xfrm>
        </p:spPr>
        <p:txBody>
          <a:bodyPr anchor="b"/>
          <a:lstStyle>
            <a:lvl1pPr algn="l">
              <a:defRPr sz="4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370800" y="2701528"/>
            <a:ext cx="5259600" cy="1314000"/>
          </a:xfrm>
        </p:spPr>
        <p:txBody>
          <a:bodyPr>
            <a:normAutofit/>
          </a:bodyPr>
          <a:lstStyle>
            <a:lvl1pPr marL="0" indent="0" algn="l">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lvl1pPr>
              <a:defRPr>
                <a:solidFill>
                  <a:schemeClr val="bg1"/>
                </a:solidFill>
              </a:defRPr>
            </a:lvl1pPr>
          </a:lstStyle>
          <a:p>
            <a:fld id="{D904E3C7-3434-41F6-8009-C52959A159FA}" type="datetime1">
              <a:rPr lang="en-GB" smtClean="0"/>
              <a:pPr/>
              <a:t>10/05/2024</a:t>
            </a:fld>
            <a:endParaRPr lang="en-GB" dirty="0"/>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lvl1pPr>
              <a:defRPr>
                <a:solidFill>
                  <a:schemeClr val="bg1"/>
                </a:solidFill>
              </a:defRPr>
            </a:lvl1pPr>
          </a:lstStyle>
          <a:p>
            <a:fld id="{67DE1CF8-1877-4310-8670-A269E8016CAC}" type="slidenum">
              <a:rPr lang="en-GB" smtClean="0"/>
              <a:pPr/>
              <a:t>‹#›</a:t>
            </a:fld>
            <a:endParaRPr lang="en-GB" dirty="0"/>
          </a:p>
        </p:txBody>
      </p:sp>
      <p:sp>
        <p:nvSpPr>
          <p:cNvPr id="7" name="Picture Placeholder 8">
            <a:extLst>
              <a:ext uri="{FF2B5EF4-FFF2-40B4-BE49-F238E27FC236}">
                <a16:creationId xmlns:a16="http://schemas.microsoft.com/office/drawing/2014/main" id="{558EBCF5-E0AC-439B-A35D-E3E76706493D}"/>
              </a:ext>
            </a:extLst>
          </p:cNvPr>
          <p:cNvSpPr>
            <a:spLocks noGrp="1"/>
          </p:cNvSpPr>
          <p:nvPr>
            <p:ph type="pic" sz="quarter" idx="13"/>
          </p:nvPr>
        </p:nvSpPr>
        <p:spPr>
          <a:xfrm>
            <a:off x="5682354" y="0"/>
            <a:ext cx="3461646" cy="5143858"/>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 name="connsiteX0" fmla="*/ 0 w 3469436"/>
              <a:gd name="connsiteY0" fmla="*/ 5155434 h 5155434"/>
              <a:gd name="connsiteX1" fmla="*/ 1183466 w 3469436"/>
              <a:gd name="connsiteY1" fmla="*/ 1 h 5155434"/>
              <a:gd name="connsiteX2" fmla="*/ 3460649 w 3469436"/>
              <a:gd name="connsiteY2" fmla="*/ 0 h 5155434"/>
              <a:gd name="connsiteX3" fmla="*/ 3469376 w 3469436"/>
              <a:gd name="connsiteY3" fmla="*/ 5155075 h 5155434"/>
              <a:gd name="connsiteX4" fmla="*/ 0 w 3469436"/>
              <a:gd name="connsiteY4" fmla="*/ 5155434 h 515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36" h="5155434">
                <a:moveTo>
                  <a:pt x="0" y="5155434"/>
                </a:moveTo>
                <a:lnTo>
                  <a:pt x="1183466" y="1"/>
                </a:lnTo>
                <a:lnTo>
                  <a:pt x="3460649" y="0"/>
                </a:lnTo>
                <a:cubicBezTo>
                  <a:pt x="3459700" y="1716429"/>
                  <a:pt x="3470325" y="3438646"/>
                  <a:pt x="3469376" y="5155075"/>
                </a:cubicBezTo>
                <a:lnTo>
                  <a:pt x="0" y="5155434"/>
                </a:lnTo>
                <a:close/>
              </a:path>
            </a:pathLst>
          </a:custGeom>
          <a:noFill/>
        </p:spPr>
        <p:txBody>
          <a:bodyPr/>
          <a:lstStyle/>
          <a:p>
            <a:r>
              <a:rPr lang="en-US"/>
              <a:t>Click icon to add picture</a:t>
            </a:r>
            <a:endParaRPr lang="en-US" dirty="0"/>
          </a:p>
        </p:txBody>
      </p:sp>
      <p:grpSp>
        <p:nvGrpSpPr>
          <p:cNvPr id="8" name="Group 7">
            <a:extLst>
              <a:ext uri="{FF2B5EF4-FFF2-40B4-BE49-F238E27FC236}">
                <a16:creationId xmlns:a16="http://schemas.microsoft.com/office/drawing/2014/main" id="{6167646D-6E68-743E-FE08-8CFDE9052BB8}"/>
              </a:ext>
            </a:extLst>
          </p:cNvPr>
          <p:cNvGrpSpPr/>
          <p:nvPr userDrawn="1"/>
        </p:nvGrpSpPr>
        <p:grpSpPr>
          <a:xfrm>
            <a:off x="454931" y="450799"/>
            <a:ext cx="1657350" cy="514350"/>
            <a:chOff x="454931" y="450799"/>
            <a:chExt cx="1657350" cy="514350"/>
          </a:xfrm>
        </p:grpSpPr>
        <p:sp>
          <p:nvSpPr>
            <p:cNvPr id="9" name="Rectangle 8">
              <a:extLst>
                <a:ext uri="{FF2B5EF4-FFF2-40B4-BE49-F238E27FC236}">
                  <a16:creationId xmlns:a16="http://schemas.microsoft.com/office/drawing/2014/main" id="{C8777D35-9386-D068-EB1C-66FBBA3AC6BF}"/>
                </a:ext>
              </a:extLst>
            </p:cNvPr>
            <p:cNvSpPr/>
            <p:nvPr userDrawn="1"/>
          </p:nvSpPr>
          <p:spPr>
            <a:xfrm>
              <a:off x="454931" y="450799"/>
              <a:ext cx="1657350" cy="5143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up of a logo&#10;&#10;Description automatically generated">
              <a:extLst>
                <a:ext uri="{FF2B5EF4-FFF2-40B4-BE49-F238E27FC236}">
                  <a16:creationId xmlns:a16="http://schemas.microsoft.com/office/drawing/2014/main" id="{C637AF71-20F3-25FF-77C5-C2B41B73B87C}"/>
                </a:ext>
              </a:extLst>
            </p:cNvPr>
            <p:cNvPicPr>
              <a:picLocks noChangeAspect="1"/>
            </p:cNvPicPr>
            <p:nvPr userDrawn="1"/>
          </p:nvPicPr>
          <p:blipFill>
            <a:blip r:embed="rId3"/>
            <a:stretch>
              <a:fillRect/>
            </a:stretch>
          </p:blipFill>
          <p:spPr>
            <a:xfrm>
              <a:off x="477614" y="473869"/>
              <a:ext cx="1603818" cy="464400"/>
            </a:xfrm>
            <a:prstGeom prst="rect">
              <a:avLst/>
            </a:prstGeom>
          </p:spPr>
        </p:pic>
      </p:grpSp>
      <p:pic>
        <p:nvPicPr>
          <p:cNvPr id="11" name="Picture 10" descr="Logo, company name&#10;&#10;Description automatically generated">
            <a:extLst>
              <a:ext uri="{FF2B5EF4-FFF2-40B4-BE49-F238E27FC236}">
                <a16:creationId xmlns:a16="http://schemas.microsoft.com/office/drawing/2014/main" id="{D1345F52-CF1B-D752-8D5C-798434075D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30681" y="324055"/>
            <a:ext cx="3082636" cy="803917"/>
          </a:xfrm>
          <a:prstGeom prst="rect">
            <a:avLst/>
          </a:prstGeom>
        </p:spPr>
      </p:pic>
    </p:spTree>
    <p:extLst>
      <p:ext uri="{BB962C8B-B14F-4D97-AF65-F5344CB8AC3E}">
        <p14:creationId xmlns:p14="http://schemas.microsoft.com/office/powerpoint/2010/main" val="579066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2333-4531-4F49-98C7-71CE6B119B78}"/>
              </a:ext>
            </a:extLst>
          </p:cNvPr>
          <p:cNvSpPr>
            <a:spLocks noGrp="1"/>
          </p:cNvSpPr>
          <p:nvPr>
            <p:ph type="title"/>
          </p:nvPr>
        </p:nvSpPr>
        <p:spPr>
          <a:xfrm>
            <a:off x="370800" y="680400"/>
            <a:ext cx="5259600" cy="11016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B0BEE29-071E-4ED4-B0D5-046429DF4F91}"/>
              </a:ext>
            </a:extLst>
          </p:cNvPr>
          <p:cNvSpPr>
            <a:spLocks noGrp="1"/>
          </p:cNvSpPr>
          <p:nvPr>
            <p:ph idx="1"/>
          </p:nvPr>
        </p:nvSpPr>
        <p:spPr>
          <a:xfrm>
            <a:off x="370800" y="1825200"/>
            <a:ext cx="5259600" cy="250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DB9016-1CC6-48C9-96F5-24F342CEC524}"/>
              </a:ext>
            </a:extLst>
          </p:cNvPr>
          <p:cNvSpPr>
            <a:spLocks noGrp="1"/>
          </p:cNvSpPr>
          <p:nvPr>
            <p:ph type="dt" sz="half" idx="10"/>
          </p:nvPr>
        </p:nvSpPr>
        <p:spPr/>
        <p:txBody>
          <a:bodyPr/>
          <a:lstStyle/>
          <a:p>
            <a:fld id="{F0F96329-32E5-45D1-A44F-3528B41BEAB5}" type="datetime1">
              <a:rPr lang="en-GB" smtClean="0"/>
              <a:t>10/05/2024</a:t>
            </a:fld>
            <a:endParaRPr lang="en-GB"/>
          </a:p>
        </p:txBody>
      </p:sp>
      <p:sp>
        <p:nvSpPr>
          <p:cNvPr id="5" name="Footer Placeholder 4">
            <a:extLst>
              <a:ext uri="{FF2B5EF4-FFF2-40B4-BE49-F238E27FC236}">
                <a16:creationId xmlns:a16="http://schemas.microsoft.com/office/drawing/2014/main" id="{1EB222F4-7BC9-4ABB-8BD9-5765E7594B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B4C82-F699-4384-99AC-56B3E6E80C4A}"/>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7" name="Picture Placeholder 8">
            <a:extLst>
              <a:ext uri="{FF2B5EF4-FFF2-40B4-BE49-F238E27FC236}">
                <a16:creationId xmlns:a16="http://schemas.microsoft.com/office/drawing/2014/main" id="{F8083C25-9322-4123-BA6A-1F002C5AC178}"/>
              </a:ext>
            </a:extLst>
          </p:cNvPr>
          <p:cNvSpPr>
            <a:spLocks noGrp="1"/>
          </p:cNvSpPr>
          <p:nvPr>
            <p:ph type="pic" sz="quarter" idx="13"/>
          </p:nvPr>
        </p:nvSpPr>
        <p:spPr>
          <a:xfrm>
            <a:off x="5682354" y="0"/>
            <a:ext cx="3461646" cy="5143500"/>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36" h="5155075">
                <a:moveTo>
                  <a:pt x="0" y="5143500"/>
                </a:moveTo>
                <a:lnTo>
                  <a:pt x="1183466" y="1"/>
                </a:lnTo>
                <a:lnTo>
                  <a:pt x="3460649" y="0"/>
                </a:lnTo>
                <a:cubicBezTo>
                  <a:pt x="3459700" y="1716429"/>
                  <a:pt x="3470325" y="3438646"/>
                  <a:pt x="3469376" y="5155075"/>
                </a:cubicBezTo>
                <a:lnTo>
                  <a:pt x="0" y="5143500"/>
                </a:lnTo>
                <a:close/>
              </a:path>
            </a:pathLst>
          </a:custGeom>
          <a:noFill/>
        </p:spPr>
        <p:txBody>
          <a:bodyPr/>
          <a:lstStyle/>
          <a:p>
            <a:r>
              <a:rPr lang="en-US"/>
              <a:t>Click icon to add picture</a:t>
            </a:r>
            <a:endParaRPr lang="en-US" dirty="0"/>
          </a:p>
        </p:txBody>
      </p:sp>
    </p:spTree>
    <p:extLst>
      <p:ext uri="{BB962C8B-B14F-4D97-AF65-F5344CB8AC3E}">
        <p14:creationId xmlns:p14="http://schemas.microsoft.com/office/powerpoint/2010/main" val="7073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9E27-7CDD-4911-B193-EF1903B149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EA19B5-91E3-4F4C-A589-6C6C950D6A58}"/>
              </a:ext>
            </a:extLst>
          </p:cNvPr>
          <p:cNvSpPr>
            <a:spLocks noGrp="1"/>
          </p:cNvSpPr>
          <p:nvPr>
            <p:ph sz="half" idx="1"/>
          </p:nvPr>
        </p:nvSpPr>
        <p:spPr>
          <a:xfrm>
            <a:off x="370800" y="1369219"/>
            <a:ext cx="4144050" cy="2888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A3053E6F-F562-4865-866C-DA32BD24462E}"/>
              </a:ext>
            </a:extLst>
          </p:cNvPr>
          <p:cNvSpPr>
            <a:spLocks noGrp="1"/>
          </p:cNvSpPr>
          <p:nvPr>
            <p:ph sz="half" idx="2"/>
          </p:nvPr>
        </p:nvSpPr>
        <p:spPr>
          <a:xfrm>
            <a:off x="4629150" y="1369219"/>
            <a:ext cx="4144050" cy="2888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69F488-B9A6-4E2A-A2EC-51E6AAB586AE}"/>
              </a:ext>
            </a:extLst>
          </p:cNvPr>
          <p:cNvSpPr>
            <a:spLocks noGrp="1"/>
          </p:cNvSpPr>
          <p:nvPr>
            <p:ph type="dt" sz="half" idx="10"/>
          </p:nvPr>
        </p:nvSpPr>
        <p:spPr/>
        <p:txBody>
          <a:bodyPr/>
          <a:lstStyle/>
          <a:p>
            <a:fld id="{12952901-F037-4335-90F2-449535D19421}" type="datetime1">
              <a:rPr lang="en-GB" smtClean="0"/>
              <a:t>10/05/2024</a:t>
            </a:fld>
            <a:endParaRPr lang="en-GB"/>
          </a:p>
        </p:txBody>
      </p:sp>
      <p:sp>
        <p:nvSpPr>
          <p:cNvPr id="6" name="Footer Placeholder 5">
            <a:extLst>
              <a:ext uri="{FF2B5EF4-FFF2-40B4-BE49-F238E27FC236}">
                <a16:creationId xmlns:a16="http://schemas.microsoft.com/office/drawing/2014/main" id="{14BD270F-0A31-4F75-86AC-E8F4F8DB1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094246-1144-49DF-80C6-487F327DED06}"/>
              </a:ext>
            </a:extLst>
          </p:cNvPr>
          <p:cNvSpPr>
            <a:spLocks noGrp="1"/>
          </p:cNvSpPr>
          <p:nvPr>
            <p:ph type="sldNum" sz="quarter" idx="12"/>
          </p:nvPr>
        </p:nvSpPr>
        <p:spPr/>
        <p:txBody>
          <a:bodyPr/>
          <a:lstStyle/>
          <a:p>
            <a:fld id="{67DE1CF8-1877-4310-8670-A269E8016CAC}" type="slidenum">
              <a:rPr lang="en-GB" smtClean="0"/>
              <a:t>‹#›</a:t>
            </a:fld>
            <a:endParaRPr lang="en-GB"/>
          </a:p>
        </p:txBody>
      </p:sp>
    </p:spTree>
    <p:extLst>
      <p:ext uri="{BB962C8B-B14F-4D97-AF65-F5344CB8AC3E}">
        <p14:creationId xmlns:p14="http://schemas.microsoft.com/office/powerpoint/2010/main" val="3654266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9E27-7CDD-4911-B193-EF1903B149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EA19B5-91E3-4F4C-A589-6C6C950D6A58}"/>
              </a:ext>
            </a:extLst>
          </p:cNvPr>
          <p:cNvSpPr>
            <a:spLocks noGrp="1"/>
          </p:cNvSpPr>
          <p:nvPr>
            <p:ph sz="half" idx="1"/>
          </p:nvPr>
        </p:nvSpPr>
        <p:spPr>
          <a:xfrm>
            <a:off x="370800" y="1369219"/>
            <a:ext cx="4144050" cy="2888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FB69F488-B9A6-4E2A-A2EC-51E6AAB586AE}"/>
              </a:ext>
            </a:extLst>
          </p:cNvPr>
          <p:cNvSpPr>
            <a:spLocks noGrp="1"/>
          </p:cNvSpPr>
          <p:nvPr>
            <p:ph type="dt" sz="half" idx="10"/>
          </p:nvPr>
        </p:nvSpPr>
        <p:spPr/>
        <p:txBody>
          <a:bodyPr/>
          <a:lstStyle/>
          <a:p>
            <a:fld id="{AD08A0A7-EE55-43F8-B9FF-48474BF01C62}" type="datetime1">
              <a:rPr lang="en-GB" smtClean="0"/>
              <a:t>10/05/2024</a:t>
            </a:fld>
            <a:endParaRPr lang="en-GB"/>
          </a:p>
        </p:txBody>
      </p:sp>
      <p:sp>
        <p:nvSpPr>
          <p:cNvPr id="6" name="Footer Placeholder 5">
            <a:extLst>
              <a:ext uri="{FF2B5EF4-FFF2-40B4-BE49-F238E27FC236}">
                <a16:creationId xmlns:a16="http://schemas.microsoft.com/office/drawing/2014/main" id="{14BD270F-0A31-4F75-86AC-E8F4F8DB1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094246-1144-49DF-80C6-487F327DED06}"/>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9" name="Picture Placeholder 8">
            <a:extLst>
              <a:ext uri="{FF2B5EF4-FFF2-40B4-BE49-F238E27FC236}">
                <a16:creationId xmlns:a16="http://schemas.microsoft.com/office/drawing/2014/main" id="{124EC5BB-E888-4D27-BEC1-966A6DA6EAE2}"/>
              </a:ext>
            </a:extLst>
          </p:cNvPr>
          <p:cNvSpPr>
            <a:spLocks noGrp="1"/>
          </p:cNvSpPr>
          <p:nvPr>
            <p:ph type="pic" sz="quarter" idx="13"/>
          </p:nvPr>
        </p:nvSpPr>
        <p:spPr>
          <a:xfrm>
            <a:off x="4629600" y="1369219"/>
            <a:ext cx="4143600" cy="2888456"/>
          </a:xfrm>
        </p:spPr>
        <p:txBody>
          <a:bodyPr/>
          <a:lstStyle>
            <a:lvl1pPr>
              <a:defRPr/>
            </a:lvl1pPr>
          </a:lstStyle>
          <a:p>
            <a:r>
              <a:rPr lang="en-US"/>
              <a:t>Click icon to add picture</a:t>
            </a:r>
            <a:endParaRPr lang="en-GB" dirty="0"/>
          </a:p>
        </p:txBody>
      </p:sp>
    </p:spTree>
    <p:extLst>
      <p:ext uri="{BB962C8B-B14F-4D97-AF65-F5344CB8AC3E}">
        <p14:creationId xmlns:p14="http://schemas.microsoft.com/office/powerpoint/2010/main" val="111954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7C7EFF-4B85-47B4-9AEE-BAC2AEA4EE42}"/>
              </a:ext>
            </a:extLst>
          </p:cNvPr>
          <p:cNvSpPr>
            <a:spLocks noGrp="1"/>
          </p:cNvSpPr>
          <p:nvPr>
            <p:ph type="title"/>
          </p:nvPr>
        </p:nvSpPr>
        <p:spPr>
          <a:xfrm>
            <a:off x="370800" y="273844"/>
            <a:ext cx="8402400" cy="994172"/>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3BE355A-FC37-40C1-881B-11D9A87A1E61}"/>
              </a:ext>
            </a:extLst>
          </p:cNvPr>
          <p:cNvSpPr>
            <a:spLocks noGrp="1"/>
          </p:cNvSpPr>
          <p:nvPr>
            <p:ph type="body" idx="1"/>
          </p:nvPr>
        </p:nvSpPr>
        <p:spPr>
          <a:xfrm>
            <a:off x="370800" y="1369219"/>
            <a:ext cx="8402400" cy="28949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3AC79F3-7BFD-4B2B-9937-D0CB01C01D76}"/>
              </a:ext>
            </a:extLst>
          </p:cNvPr>
          <p:cNvSpPr>
            <a:spLocks noGrp="1"/>
          </p:cNvSpPr>
          <p:nvPr>
            <p:ph type="dt" sz="half" idx="2"/>
          </p:nvPr>
        </p:nvSpPr>
        <p:spPr>
          <a:xfrm>
            <a:off x="370800" y="4361092"/>
            <a:ext cx="2057400" cy="273844"/>
          </a:xfrm>
          <a:prstGeom prst="rect">
            <a:avLst/>
          </a:prstGeom>
        </p:spPr>
        <p:txBody>
          <a:bodyPr vert="horz" lIns="91440" tIns="45720" rIns="91440" bIns="45720" rtlCol="0" anchor="ctr"/>
          <a:lstStyle>
            <a:lvl1pPr algn="l">
              <a:defRPr sz="1200" b="0">
                <a:solidFill>
                  <a:schemeClr val="tx1"/>
                </a:solidFill>
                <a:latin typeface="Arial" panose="020B0604020202020204" pitchFamily="34" charset="0"/>
                <a:cs typeface="Arial" panose="020B0604020202020204" pitchFamily="34" charset="0"/>
              </a:defRPr>
            </a:lvl1pPr>
          </a:lstStyle>
          <a:p>
            <a:fld id="{54D2579E-D2B3-420A-972D-0CF396453095}" type="datetime1">
              <a:rPr lang="en-GB" smtClean="0"/>
              <a:pPr/>
              <a:t>10/05/2024</a:t>
            </a:fld>
            <a:endParaRPr lang="en-GB" dirty="0"/>
          </a:p>
        </p:txBody>
      </p:sp>
      <p:sp>
        <p:nvSpPr>
          <p:cNvPr id="5" name="Footer Placeholder 4">
            <a:extLst>
              <a:ext uri="{FF2B5EF4-FFF2-40B4-BE49-F238E27FC236}">
                <a16:creationId xmlns:a16="http://schemas.microsoft.com/office/drawing/2014/main" id="{85D0D257-02C6-4B88-B728-A31860AD3CB2}"/>
              </a:ext>
            </a:extLst>
          </p:cNvPr>
          <p:cNvSpPr>
            <a:spLocks noGrp="1"/>
          </p:cNvSpPr>
          <p:nvPr>
            <p:ph type="ftr" sz="quarter" idx="3"/>
          </p:nvPr>
        </p:nvSpPr>
        <p:spPr>
          <a:xfrm>
            <a:off x="6715800" y="4361092"/>
            <a:ext cx="2057400" cy="273844"/>
          </a:xfrm>
          <a:prstGeom prst="rect">
            <a:avLst/>
          </a:prstGeom>
        </p:spPr>
        <p:txBody>
          <a:bodyPr vert="horz" lIns="91440" tIns="45720" rIns="91440" bIns="45720" rtlCol="0" anchor="ctr"/>
          <a:lstStyle>
            <a:lvl1pPr algn="r">
              <a:defRPr sz="1200" b="0">
                <a:solidFill>
                  <a:schemeClr val="tx1"/>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3201B7CE-A778-4036-BB74-3EFF1FE745A8}"/>
              </a:ext>
            </a:extLst>
          </p:cNvPr>
          <p:cNvSpPr>
            <a:spLocks noGrp="1"/>
          </p:cNvSpPr>
          <p:nvPr>
            <p:ph type="sldNum" sz="quarter" idx="4"/>
          </p:nvPr>
        </p:nvSpPr>
        <p:spPr>
          <a:xfrm>
            <a:off x="4321627" y="4771676"/>
            <a:ext cx="540000" cy="273844"/>
          </a:xfrm>
          <a:prstGeom prst="rect">
            <a:avLst/>
          </a:prstGeom>
        </p:spPr>
        <p:txBody>
          <a:bodyPr vert="horz" lIns="91440" tIns="45720" rIns="91440" bIns="45720" rtlCol="0" anchor="ctr"/>
          <a:lstStyle>
            <a:lvl1pPr algn="ctr">
              <a:defRPr sz="1200" b="0">
                <a:solidFill>
                  <a:schemeClr val="tx1"/>
                </a:solidFill>
                <a:latin typeface="Arial" panose="020B0604020202020204" pitchFamily="34" charset="0"/>
                <a:cs typeface="Arial" panose="020B0604020202020204" pitchFamily="34" charset="0"/>
              </a:defRPr>
            </a:lvl1pPr>
          </a:lstStyle>
          <a:p>
            <a:fld id="{67DE1CF8-1877-4310-8670-A269E8016CAC}" type="slidenum">
              <a:rPr lang="en-GB" smtClean="0"/>
              <a:pPr/>
              <a:t>‹#›</a:t>
            </a:fld>
            <a:endParaRPr lang="en-GB" dirty="0"/>
          </a:p>
        </p:txBody>
      </p:sp>
    </p:spTree>
    <p:extLst>
      <p:ext uri="{BB962C8B-B14F-4D97-AF65-F5344CB8AC3E}">
        <p14:creationId xmlns:p14="http://schemas.microsoft.com/office/powerpoint/2010/main" val="3099803651"/>
      </p:ext>
    </p:extLst>
  </p:cSld>
  <p:clrMap bg1="lt1" tx1="dk1" bg2="lt2" tx2="dk2" accent1="accent1" accent2="accent2" accent3="accent3" accent4="accent4" accent5="accent5" accent6="accent6" hlink="hlink" folHlink="folHlink"/>
  <p:sldLayoutIdLst>
    <p:sldLayoutId id="2147483694" r:id="rId1"/>
    <p:sldLayoutId id="2147483674" r:id="rId2"/>
    <p:sldLayoutId id="2147483670" r:id="rId3"/>
    <p:sldLayoutId id="2147483669" r:id="rId4"/>
    <p:sldLayoutId id="2147483672" r:id="rId5"/>
    <p:sldLayoutId id="2147483671" r:id="rId6"/>
    <p:sldLayoutId id="2147483673" r:id="rId7"/>
    <p:sldLayoutId id="2147483675" r:id="rId8"/>
    <p:sldLayoutId id="2147483676" r:id="rId9"/>
    <p:sldLayoutId id="2147483677" r:id="rId10"/>
    <p:sldLayoutId id="2147483678" r:id="rId11"/>
    <p:sldLayoutId id="2147483679" r:id="rId12"/>
    <p:sldLayoutId id="2147483680" r:id="rId13"/>
  </p:sldLayoutIdLst>
  <p:hf sldNum="0" hdr="0" ftr="0" dt="0"/>
  <p:txStyles>
    <p:titleStyle>
      <a:lvl1pPr algn="l" defTabSz="685800" rtl="0" eaLnBrk="1" latinLnBrk="0" hangingPunct="1">
        <a:lnSpc>
          <a:spcPct val="90000"/>
        </a:lnSpc>
        <a:spcBef>
          <a:spcPct val="0"/>
        </a:spcBef>
        <a:buNone/>
        <a:defRPr sz="3200" b="0" kern="1200">
          <a:solidFill>
            <a:schemeClr val="tx1"/>
          </a:solidFill>
          <a:latin typeface="Rockwell" panose="02060603020205020403" pitchFamily="18" charset="77"/>
          <a:ea typeface="+mj-ea"/>
          <a:cs typeface="+mj-cs"/>
        </a:defRPr>
      </a:lvl1pPr>
    </p:titleStyle>
    <p:body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7C7EFF-4B85-47B4-9AEE-BAC2AEA4EE42}"/>
              </a:ext>
            </a:extLst>
          </p:cNvPr>
          <p:cNvSpPr>
            <a:spLocks noGrp="1"/>
          </p:cNvSpPr>
          <p:nvPr>
            <p:ph type="title"/>
          </p:nvPr>
        </p:nvSpPr>
        <p:spPr>
          <a:xfrm>
            <a:off x="370800" y="273844"/>
            <a:ext cx="8402400" cy="994172"/>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3BE355A-FC37-40C1-881B-11D9A87A1E61}"/>
              </a:ext>
            </a:extLst>
          </p:cNvPr>
          <p:cNvSpPr>
            <a:spLocks noGrp="1"/>
          </p:cNvSpPr>
          <p:nvPr>
            <p:ph type="body" idx="1"/>
          </p:nvPr>
        </p:nvSpPr>
        <p:spPr>
          <a:xfrm>
            <a:off x="370800" y="1369219"/>
            <a:ext cx="8402400" cy="289491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3AC79F3-7BFD-4B2B-9937-D0CB01C01D76}"/>
              </a:ext>
            </a:extLst>
          </p:cNvPr>
          <p:cNvSpPr>
            <a:spLocks noGrp="1"/>
          </p:cNvSpPr>
          <p:nvPr>
            <p:ph type="dt" sz="half" idx="2"/>
          </p:nvPr>
        </p:nvSpPr>
        <p:spPr>
          <a:xfrm>
            <a:off x="370800" y="4361092"/>
            <a:ext cx="2057400" cy="273844"/>
          </a:xfrm>
          <a:prstGeom prst="rect">
            <a:avLst/>
          </a:prstGeom>
        </p:spPr>
        <p:txBody>
          <a:bodyPr vert="horz" lIns="91440" tIns="45720" rIns="91440" bIns="45720" rtlCol="0" anchor="ctr"/>
          <a:lstStyle>
            <a:lvl1pPr algn="l">
              <a:defRPr sz="1200" b="0">
                <a:solidFill>
                  <a:schemeClr val="tx1"/>
                </a:solidFill>
                <a:latin typeface="Arial" panose="020B0604020202020204" pitchFamily="34" charset="0"/>
                <a:cs typeface="Arial" panose="020B0604020202020204" pitchFamily="34" charset="0"/>
              </a:defRPr>
            </a:lvl1pPr>
          </a:lstStyle>
          <a:p>
            <a:fld id="{54D2579E-D2B3-420A-972D-0CF396453095}" type="datetime1">
              <a:rPr lang="en-GB" smtClean="0"/>
              <a:pPr/>
              <a:t>10/05/2024</a:t>
            </a:fld>
            <a:endParaRPr lang="en-GB" dirty="0"/>
          </a:p>
        </p:txBody>
      </p:sp>
      <p:sp>
        <p:nvSpPr>
          <p:cNvPr id="5" name="Footer Placeholder 4">
            <a:extLst>
              <a:ext uri="{FF2B5EF4-FFF2-40B4-BE49-F238E27FC236}">
                <a16:creationId xmlns:a16="http://schemas.microsoft.com/office/drawing/2014/main" id="{85D0D257-02C6-4B88-B728-A31860AD3CB2}"/>
              </a:ext>
            </a:extLst>
          </p:cNvPr>
          <p:cNvSpPr>
            <a:spLocks noGrp="1"/>
          </p:cNvSpPr>
          <p:nvPr>
            <p:ph type="ftr" sz="quarter" idx="3"/>
          </p:nvPr>
        </p:nvSpPr>
        <p:spPr>
          <a:xfrm>
            <a:off x="6715800" y="4361092"/>
            <a:ext cx="2057400" cy="273844"/>
          </a:xfrm>
          <a:prstGeom prst="rect">
            <a:avLst/>
          </a:prstGeom>
        </p:spPr>
        <p:txBody>
          <a:bodyPr vert="horz" lIns="91440" tIns="45720" rIns="91440" bIns="45720" rtlCol="0" anchor="ctr"/>
          <a:lstStyle>
            <a:lvl1pPr algn="r">
              <a:defRPr sz="1200" b="0">
                <a:solidFill>
                  <a:schemeClr val="tx1"/>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3201B7CE-A778-4036-BB74-3EFF1FE745A8}"/>
              </a:ext>
            </a:extLst>
          </p:cNvPr>
          <p:cNvSpPr>
            <a:spLocks noGrp="1"/>
          </p:cNvSpPr>
          <p:nvPr>
            <p:ph type="sldNum" sz="quarter" idx="4"/>
          </p:nvPr>
        </p:nvSpPr>
        <p:spPr>
          <a:xfrm>
            <a:off x="4321627" y="4771676"/>
            <a:ext cx="540000" cy="273844"/>
          </a:xfrm>
          <a:prstGeom prst="rect">
            <a:avLst/>
          </a:prstGeom>
        </p:spPr>
        <p:txBody>
          <a:bodyPr vert="horz" lIns="91440" tIns="45720" rIns="91440" bIns="45720" rtlCol="0" anchor="ctr"/>
          <a:lstStyle>
            <a:lvl1pPr algn="ctr">
              <a:defRPr sz="1200" b="0">
                <a:solidFill>
                  <a:schemeClr val="tx1"/>
                </a:solidFill>
                <a:latin typeface="Arial" panose="020B0604020202020204" pitchFamily="34" charset="0"/>
                <a:cs typeface="Arial" panose="020B0604020202020204" pitchFamily="34" charset="0"/>
              </a:defRPr>
            </a:lvl1pPr>
          </a:lstStyle>
          <a:p>
            <a:fld id="{67DE1CF8-1877-4310-8670-A269E8016CAC}" type="slidenum">
              <a:rPr lang="en-GB" smtClean="0"/>
              <a:pPr/>
              <a:t>‹#›</a:t>
            </a:fld>
            <a:endParaRPr lang="en-GB" dirty="0"/>
          </a:p>
        </p:txBody>
      </p:sp>
    </p:spTree>
    <p:extLst>
      <p:ext uri="{BB962C8B-B14F-4D97-AF65-F5344CB8AC3E}">
        <p14:creationId xmlns:p14="http://schemas.microsoft.com/office/powerpoint/2010/main" val="3449210524"/>
      </p:ext>
    </p:extLst>
  </p:cSld>
  <p:clrMap bg1="lt1" tx1="dk1" bg2="lt2" tx2="dk2" accent1="accent1" accent2="accent2" accent3="accent3" accent4="accent4" accent5="accent5" accent6="accent6" hlink="hlink" folHlink="folHlink"/>
  <p:sldLayoutIdLst>
    <p:sldLayoutId id="2147483710" r:id="rId1"/>
    <p:sldLayoutId id="2147483716" r:id="rId2"/>
    <p:sldLayoutId id="2147483711" r:id="rId3"/>
    <p:sldLayoutId id="2147483712" r:id="rId4"/>
    <p:sldLayoutId id="2147483713" r:id="rId5"/>
    <p:sldLayoutId id="2147483714" r:id="rId6"/>
    <p:sldLayoutId id="2147483715" r:id="rId7"/>
    <p:sldLayoutId id="2147483717" r:id="rId8"/>
    <p:sldLayoutId id="2147483718" r:id="rId9"/>
    <p:sldLayoutId id="2147483719" r:id="rId10"/>
    <p:sldLayoutId id="2147483720" r:id="rId11"/>
    <p:sldLayoutId id="2147483721" r:id="rId12"/>
    <p:sldLayoutId id="2147483722" r:id="rId13"/>
  </p:sldLayoutIdLst>
  <p:hf sldNum="0" hdr="0" ftr="0" dt="0"/>
  <p:txStyles>
    <p:titleStyle>
      <a:lvl1pPr algn="l" defTabSz="685800" rtl="0" eaLnBrk="1" latinLnBrk="0" hangingPunct="1">
        <a:lnSpc>
          <a:spcPct val="90000"/>
        </a:lnSpc>
        <a:spcBef>
          <a:spcPct val="0"/>
        </a:spcBef>
        <a:buNone/>
        <a:defRPr sz="3200" b="0" kern="1200">
          <a:solidFill>
            <a:schemeClr val="tx1"/>
          </a:solidFill>
          <a:latin typeface="Rockwell" panose="02060603020205020403" pitchFamily="18" charset="77"/>
          <a:ea typeface="+mj-ea"/>
          <a:cs typeface="+mj-cs"/>
        </a:defRPr>
      </a:lvl1pPr>
    </p:titleStyle>
    <p:body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9B627-8B52-4D6E-BC08-0689132E98BF}"/>
              </a:ext>
            </a:extLst>
          </p:cNvPr>
          <p:cNvSpPr>
            <a:spLocks noGrp="1"/>
          </p:cNvSpPr>
          <p:nvPr>
            <p:ph type="ctrTitle"/>
          </p:nvPr>
        </p:nvSpPr>
        <p:spPr>
          <a:xfrm>
            <a:off x="370799" y="1598400"/>
            <a:ext cx="5742517" cy="1101600"/>
          </a:xfrm>
        </p:spPr>
        <p:txBody>
          <a:bodyPr/>
          <a:lstStyle/>
          <a:p>
            <a:r>
              <a:rPr lang="en-GB" sz="3200" dirty="0"/>
              <a:t>A Statistical Approach to Ultrasonic Inspection in Complex Geometry</a:t>
            </a:r>
          </a:p>
        </p:txBody>
      </p:sp>
      <p:sp>
        <p:nvSpPr>
          <p:cNvPr id="3" name="Subtitle 2">
            <a:extLst>
              <a:ext uri="{FF2B5EF4-FFF2-40B4-BE49-F238E27FC236}">
                <a16:creationId xmlns:a16="http://schemas.microsoft.com/office/drawing/2014/main" id="{23776797-DFC0-42DB-959A-88023434224E}"/>
              </a:ext>
            </a:extLst>
          </p:cNvPr>
          <p:cNvSpPr>
            <a:spLocks noGrp="1"/>
          </p:cNvSpPr>
          <p:nvPr>
            <p:ph type="subTitle" idx="1"/>
          </p:nvPr>
        </p:nvSpPr>
        <p:spPr>
          <a:xfrm>
            <a:off x="400881" y="3028577"/>
            <a:ext cx="5259600" cy="1314000"/>
          </a:xfrm>
        </p:spPr>
        <p:txBody>
          <a:bodyPr>
            <a:normAutofit/>
          </a:bodyPr>
          <a:lstStyle/>
          <a:p>
            <a:r>
              <a:rPr lang="en-GB" sz="1600" dirty="0"/>
              <a:t>Matt Chandler </a:t>
            </a:r>
            <a:r>
              <a:rPr lang="en-GB" sz="1400" dirty="0">
                <a:solidFill>
                  <a:schemeClr val="bg1">
                    <a:lumMod val="65000"/>
                  </a:schemeClr>
                </a:solidFill>
                <a:latin typeface="Rockwell Nova Light" panose="02060303020205020403" pitchFamily="18" charset="0"/>
              </a:rPr>
              <a:t>– m.chandler@bristol.ac.uk  </a:t>
            </a:r>
            <a:endParaRPr lang="en-GB" sz="1600" dirty="0">
              <a:solidFill>
                <a:schemeClr val="bg1">
                  <a:lumMod val="65000"/>
                </a:schemeClr>
              </a:solidFill>
              <a:latin typeface="Rockwell Nova Light" panose="02060303020205020403" pitchFamily="18" charset="0"/>
            </a:endParaRPr>
          </a:p>
          <a:p>
            <a:r>
              <a:rPr lang="en-GB" sz="1600" dirty="0"/>
              <a:t>Supervisors:</a:t>
            </a:r>
          </a:p>
          <a:p>
            <a:r>
              <a:rPr lang="en-GB" sz="1600" dirty="0"/>
              <a:t>Prof. Anthony Croxford &amp; Prof. Paul Wilcox</a:t>
            </a:r>
          </a:p>
        </p:txBody>
      </p:sp>
    </p:spTree>
    <p:extLst>
      <p:ext uri="{BB962C8B-B14F-4D97-AF65-F5344CB8AC3E}">
        <p14:creationId xmlns:p14="http://schemas.microsoft.com/office/powerpoint/2010/main" val="2908301897"/>
      </p:ext>
    </p:extLst>
  </p:cSld>
  <p:clrMapOvr>
    <a:masterClrMapping/>
  </p:clrMapOvr>
  <mc:AlternateContent xmlns:mc="http://schemas.openxmlformats.org/markup-compatibility/2006" xmlns:p14="http://schemas.microsoft.com/office/powerpoint/2010/main">
    <mc:Choice Requires="p14">
      <p:transition spd="slow" p14:dur="2000" advTm="19367"/>
    </mc:Choice>
    <mc:Fallback xmlns="">
      <p:transition spd="slow" advTm="1936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DC1928-43B0-8C40-C3A9-E74FF35C80F2}"/>
              </a:ext>
            </a:extLst>
          </p:cNvPr>
          <p:cNvPicPr>
            <a:picLocks noChangeAspect="1"/>
          </p:cNvPicPr>
          <p:nvPr/>
        </p:nvPicPr>
        <p:blipFill>
          <a:blip r:embed="rId3"/>
          <a:stretch>
            <a:fillRect/>
          </a:stretch>
        </p:blipFill>
        <p:spPr>
          <a:xfrm>
            <a:off x="812432" y="1068120"/>
            <a:ext cx="5087482" cy="3549600"/>
          </a:xfrm>
          <a:prstGeom prst="rect">
            <a:avLst/>
          </a:prstGeom>
        </p:spPr>
      </p:pic>
      <p:sp>
        <p:nvSpPr>
          <p:cNvPr id="2" name="Title 1">
            <a:extLst>
              <a:ext uri="{FF2B5EF4-FFF2-40B4-BE49-F238E27FC236}">
                <a16:creationId xmlns:a16="http://schemas.microsoft.com/office/drawing/2014/main" id="{EC827157-2BF0-DDC7-9DC4-C5093C1BA5B4}"/>
              </a:ext>
            </a:extLst>
          </p:cNvPr>
          <p:cNvSpPr>
            <a:spLocks noGrp="1"/>
          </p:cNvSpPr>
          <p:nvPr>
            <p:ph type="title"/>
          </p:nvPr>
        </p:nvSpPr>
        <p:spPr/>
        <p:txBody>
          <a:bodyPr/>
          <a:lstStyle/>
          <a:p>
            <a:r>
              <a:rPr lang="en-GB" dirty="0"/>
              <a:t>Performance Evaluation</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7C8FE86C-9356-419B-54BF-ED9FF8CFC533}"/>
                  </a:ext>
                </a:extLst>
              </p:cNvPr>
              <p:cNvGraphicFramePr>
                <a:graphicFrameLocks noGrp="1"/>
              </p:cNvGraphicFramePr>
              <p:nvPr>
                <p:extLst>
                  <p:ext uri="{D42A27DB-BD31-4B8C-83A1-F6EECF244321}">
                    <p14:modId xmlns:p14="http://schemas.microsoft.com/office/powerpoint/2010/main" val="2634561602"/>
                  </p:ext>
                </p:extLst>
              </p:nvPr>
            </p:nvGraphicFramePr>
            <p:xfrm>
              <a:off x="6072026" y="1069082"/>
              <a:ext cx="2529062" cy="1508760"/>
            </p:xfrm>
            <a:graphic>
              <a:graphicData uri="http://schemas.openxmlformats.org/drawingml/2006/table">
                <a:tbl>
                  <a:tblPr firstRow="1" bandRow="1">
                    <a:tableStyleId>{2D5ABB26-0587-4C30-8999-92F81FD0307C}</a:tableStyleId>
                  </a:tblPr>
                  <a:tblGrid>
                    <a:gridCol w="410675">
                      <a:extLst>
                        <a:ext uri="{9D8B030D-6E8A-4147-A177-3AD203B41FA5}">
                          <a16:colId xmlns:a16="http://schemas.microsoft.com/office/drawing/2014/main" val="568610151"/>
                        </a:ext>
                      </a:extLst>
                    </a:gridCol>
                    <a:gridCol w="2118387">
                      <a:extLst>
                        <a:ext uri="{9D8B030D-6E8A-4147-A177-3AD203B41FA5}">
                          <a16:colId xmlns:a16="http://schemas.microsoft.com/office/drawing/2014/main" val="4266473080"/>
                        </a:ext>
                      </a:extLst>
                    </a:gridCol>
                  </a:tblGrid>
                  <a:tr h="370840">
                    <a:tc>
                      <a:txBody>
                        <a:bodyPr/>
                        <a:lstStyle/>
                        <a:p>
                          <a:r>
                            <a:rPr lang="en-GB" dirty="0"/>
                            <a:t>(a)</a:t>
                          </a:r>
                        </a:p>
                      </a:txBody>
                      <a:tcPr/>
                    </a:tc>
                    <a:tc>
                      <a:txBody>
                        <a:bodyPr/>
                        <a:lstStyle/>
                        <a:p>
                          <a:r>
                            <a:rPr lang="en-US" dirty="0"/>
                            <a:t>ROC curves for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𝑷</m:t>
                                  </m:r>
                                </m:e>
                                <m:sub>
                                  <m:r>
                                    <a:rPr lang="en-US" b="0" i="1" smtClean="0">
                                      <a:latin typeface="Cambria Math" panose="02040503050406030204" pitchFamily="18" charset="0"/>
                                    </a:rPr>
                                    <m:t>1</m:t>
                                  </m:r>
                                </m:sub>
                              </m:sSub>
                            </m:oMath>
                          </a14:m>
                          <a:r>
                            <a:rPr lang="en-GB" dirty="0"/>
                            <a:t>, single pixel box.</a:t>
                          </a:r>
                        </a:p>
                      </a:txBody>
                      <a:tcPr/>
                    </a:tc>
                    <a:extLst>
                      <a:ext uri="{0D108BD9-81ED-4DB2-BD59-A6C34878D82A}">
                        <a16:rowId xmlns:a16="http://schemas.microsoft.com/office/drawing/2014/main" val="248553401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(b)</a:t>
                          </a:r>
                        </a:p>
                      </a:txBody>
                      <a:tcPr/>
                    </a:tc>
                    <a:tc>
                      <a:txBody>
                        <a:bodyPr/>
                        <a:lstStyle/>
                        <a:p>
                          <a:r>
                            <a:rPr lang="en-US" dirty="0"/>
                            <a:t>ROC curves for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𝑷</m:t>
                                  </m:r>
                                </m:e>
                                <m:sub>
                                  <m:r>
                                    <a:rPr lang="en-US" b="0" i="1" smtClean="0">
                                      <a:latin typeface="Cambria Math" panose="02040503050406030204" pitchFamily="18" charset="0"/>
                                    </a:rPr>
                                    <m:t>1</m:t>
                                  </m:r>
                                </m:sub>
                              </m:sSub>
                            </m:oMath>
                          </a14:m>
                          <a:r>
                            <a:rPr lang="en-GB" dirty="0"/>
                            <a:t>,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𝑷</m:t>
                                  </m:r>
                                </m:e>
                                <m:sub>
                                  <m:r>
                                    <a:rPr lang="en-US" b="0" i="1" smtClean="0">
                                      <a:latin typeface="Cambria Math" panose="02040503050406030204" pitchFamily="18" charset="0"/>
                                    </a:rPr>
                                    <m:t>2</m:t>
                                  </m:r>
                                </m:sub>
                              </m:sSub>
                            </m:oMath>
                          </a14:m>
                          <a:r>
                            <a:rPr lang="en-GB" dirty="0"/>
                            <a:t>, </a:t>
                          </a:r>
                          <a14:m>
                            <m:oMath xmlns:m="http://schemas.openxmlformats.org/officeDocument/2006/math">
                              <m:r>
                                <a:rPr lang="en-US" b="0" i="1" smtClean="0">
                                  <a:latin typeface="Cambria Math" panose="02040503050406030204" pitchFamily="18" charset="0"/>
                                </a:rPr>
                                <m:t>𝜃</m:t>
                              </m:r>
                            </m:oMath>
                          </a14:m>
                          <a:r>
                            <a:rPr lang="en-GB" dirty="0"/>
                            <a:t>.</a:t>
                          </a:r>
                        </a:p>
                      </a:txBody>
                      <a:tcPr/>
                    </a:tc>
                    <a:extLst>
                      <a:ext uri="{0D108BD9-81ED-4DB2-BD59-A6C34878D82A}">
                        <a16:rowId xmlns:a16="http://schemas.microsoft.com/office/drawing/2014/main" val="315073114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(c)</a:t>
                          </a:r>
                        </a:p>
                      </a:txBody>
                      <a:tcPr/>
                    </a:tc>
                    <a:tc>
                      <a:txBody>
                        <a:bodyPr/>
                        <a:lstStyle/>
                        <a:p>
                          <a:r>
                            <a:rPr lang="en-GB" dirty="0"/>
                            <a:t>Area under the curve (AUC) for each sample.</a:t>
                          </a:r>
                          <a:endParaRPr lang="en-GB" baseline="30000" dirty="0"/>
                        </a:p>
                      </a:txBody>
                      <a:tcPr/>
                    </a:tc>
                    <a:extLst>
                      <a:ext uri="{0D108BD9-81ED-4DB2-BD59-A6C34878D82A}">
                        <a16:rowId xmlns:a16="http://schemas.microsoft.com/office/drawing/2014/main" val="1883870192"/>
                      </a:ext>
                    </a:extLst>
                  </a:tr>
                </a:tbl>
              </a:graphicData>
            </a:graphic>
          </p:graphicFrame>
        </mc:Choice>
        <mc:Fallback xmlns="">
          <p:graphicFrame>
            <p:nvGraphicFramePr>
              <p:cNvPr id="5" name="Table 4">
                <a:extLst>
                  <a:ext uri="{FF2B5EF4-FFF2-40B4-BE49-F238E27FC236}">
                    <a16:creationId xmlns:a16="http://schemas.microsoft.com/office/drawing/2014/main" id="{7C8FE86C-9356-419B-54BF-ED9FF8CFC533}"/>
                  </a:ext>
                </a:extLst>
              </p:cNvPr>
              <p:cNvGraphicFramePr>
                <a:graphicFrameLocks noGrp="1"/>
              </p:cNvGraphicFramePr>
              <p:nvPr>
                <p:extLst>
                  <p:ext uri="{D42A27DB-BD31-4B8C-83A1-F6EECF244321}">
                    <p14:modId xmlns:p14="http://schemas.microsoft.com/office/powerpoint/2010/main" val="2634561602"/>
                  </p:ext>
                </p:extLst>
              </p:nvPr>
            </p:nvGraphicFramePr>
            <p:xfrm>
              <a:off x="6072026" y="1069082"/>
              <a:ext cx="2529062" cy="1508760"/>
            </p:xfrm>
            <a:graphic>
              <a:graphicData uri="http://schemas.openxmlformats.org/drawingml/2006/table">
                <a:tbl>
                  <a:tblPr firstRow="1" bandRow="1">
                    <a:tableStyleId>{2D5ABB26-0587-4C30-8999-92F81FD0307C}</a:tableStyleId>
                  </a:tblPr>
                  <a:tblGrid>
                    <a:gridCol w="410675">
                      <a:extLst>
                        <a:ext uri="{9D8B030D-6E8A-4147-A177-3AD203B41FA5}">
                          <a16:colId xmlns:a16="http://schemas.microsoft.com/office/drawing/2014/main" val="568610151"/>
                        </a:ext>
                      </a:extLst>
                    </a:gridCol>
                    <a:gridCol w="2118387">
                      <a:extLst>
                        <a:ext uri="{9D8B030D-6E8A-4147-A177-3AD203B41FA5}">
                          <a16:colId xmlns:a16="http://schemas.microsoft.com/office/drawing/2014/main" val="4266473080"/>
                        </a:ext>
                      </a:extLst>
                    </a:gridCol>
                  </a:tblGrid>
                  <a:tr h="502920">
                    <a:tc>
                      <a:txBody>
                        <a:bodyPr/>
                        <a:lstStyle/>
                        <a:p>
                          <a:r>
                            <a:rPr lang="en-GB" dirty="0"/>
                            <a:t>(a)</a:t>
                          </a:r>
                        </a:p>
                      </a:txBody>
                      <a:tcPr/>
                    </a:tc>
                    <a:tc>
                      <a:txBody>
                        <a:bodyPr/>
                        <a:lstStyle/>
                        <a:p>
                          <a:endParaRPr lang="en-US"/>
                        </a:p>
                      </a:txBody>
                      <a:tcPr>
                        <a:blipFill>
                          <a:blip r:embed="rId4"/>
                          <a:stretch>
                            <a:fillRect l="-19253" t="-1205" b="-210843"/>
                          </a:stretch>
                        </a:blipFill>
                      </a:tcPr>
                    </a:tc>
                    <a:extLst>
                      <a:ext uri="{0D108BD9-81ED-4DB2-BD59-A6C34878D82A}">
                        <a16:rowId xmlns:a16="http://schemas.microsoft.com/office/drawing/2014/main" val="2485534016"/>
                      </a:ext>
                    </a:extLst>
                  </a:tr>
                  <a:tr h="5029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(b)</a:t>
                          </a:r>
                        </a:p>
                      </a:txBody>
                      <a:tcPr/>
                    </a:tc>
                    <a:tc>
                      <a:txBody>
                        <a:bodyPr/>
                        <a:lstStyle/>
                        <a:p>
                          <a:endParaRPr lang="en-US"/>
                        </a:p>
                      </a:txBody>
                      <a:tcPr>
                        <a:blipFill>
                          <a:blip r:embed="rId4"/>
                          <a:stretch>
                            <a:fillRect l="-19253" t="-102439" b="-113415"/>
                          </a:stretch>
                        </a:blipFill>
                      </a:tcPr>
                    </a:tc>
                    <a:extLst>
                      <a:ext uri="{0D108BD9-81ED-4DB2-BD59-A6C34878D82A}">
                        <a16:rowId xmlns:a16="http://schemas.microsoft.com/office/drawing/2014/main" val="3150731143"/>
                      </a:ext>
                    </a:extLst>
                  </a:tr>
                  <a:tr h="5029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(c)</a:t>
                          </a:r>
                        </a:p>
                      </a:txBody>
                      <a:tcPr/>
                    </a:tc>
                    <a:tc>
                      <a:txBody>
                        <a:bodyPr/>
                        <a:lstStyle/>
                        <a:p>
                          <a:r>
                            <a:rPr lang="en-GB" dirty="0"/>
                            <a:t>Area under the curve (AUC) for each sample.</a:t>
                          </a:r>
                          <a:endParaRPr lang="en-GB" baseline="30000" dirty="0"/>
                        </a:p>
                      </a:txBody>
                      <a:tcPr/>
                    </a:tc>
                    <a:extLst>
                      <a:ext uri="{0D108BD9-81ED-4DB2-BD59-A6C34878D82A}">
                        <a16:rowId xmlns:a16="http://schemas.microsoft.com/office/drawing/2014/main" val="1883870192"/>
                      </a:ext>
                    </a:extLst>
                  </a:tr>
                </a:tbl>
              </a:graphicData>
            </a:graphic>
          </p:graphicFrame>
        </mc:Fallback>
      </mc:AlternateContent>
      <p:grpSp>
        <p:nvGrpSpPr>
          <p:cNvPr id="29" name="Group 28">
            <a:extLst>
              <a:ext uri="{FF2B5EF4-FFF2-40B4-BE49-F238E27FC236}">
                <a16:creationId xmlns:a16="http://schemas.microsoft.com/office/drawing/2014/main" id="{0B1016F1-E823-6D6B-B2FF-6B4585625883}"/>
              </a:ext>
            </a:extLst>
          </p:cNvPr>
          <p:cNvGrpSpPr/>
          <p:nvPr/>
        </p:nvGrpSpPr>
        <p:grpSpPr>
          <a:xfrm>
            <a:off x="8713726" y="4703378"/>
            <a:ext cx="288001" cy="300082"/>
            <a:chOff x="2616173" y="1665774"/>
            <a:chExt cx="288001" cy="300082"/>
          </a:xfrm>
        </p:grpSpPr>
        <p:sp>
          <p:nvSpPr>
            <p:cNvPr id="30" name="TextBox 29">
              <a:extLst>
                <a:ext uri="{FF2B5EF4-FFF2-40B4-BE49-F238E27FC236}">
                  <a16:creationId xmlns:a16="http://schemas.microsoft.com/office/drawing/2014/main" id="{3C83C0AB-9713-46FC-325C-0BA408DE751D}"/>
                </a:ext>
              </a:extLst>
            </p:cNvPr>
            <p:cNvSpPr txBox="1"/>
            <p:nvPr/>
          </p:nvSpPr>
          <p:spPr>
            <a:xfrm>
              <a:off x="2616173" y="1665774"/>
              <a:ext cx="280847" cy="300082"/>
            </a:xfrm>
            <a:prstGeom prst="rect">
              <a:avLst/>
            </a:prstGeom>
            <a:noFill/>
          </p:spPr>
          <p:txBody>
            <a:bodyPr wrap="none" rtlCol="0" anchor="ctr">
              <a:spAutoFit/>
            </a:bodyPr>
            <a:lstStyle/>
            <a:p>
              <a:pPr algn="ctr"/>
              <a:r>
                <a:rPr lang="en-GB" dirty="0"/>
                <a:t>8</a:t>
              </a:r>
            </a:p>
          </p:txBody>
        </p:sp>
        <p:sp>
          <p:nvSpPr>
            <p:cNvPr id="31" name="Arc 30">
              <a:extLst>
                <a:ext uri="{FF2B5EF4-FFF2-40B4-BE49-F238E27FC236}">
                  <a16:creationId xmlns:a16="http://schemas.microsoft.com/office/drawing/2014/main" id="{961E4BD8-6C2A-2AEA-6367-E1A2A2614324}"/>
                </a:ext>
              </a:extLst>
            </p:cNvPr>
            <p:cNvSpPr/>
            <p:nvPr/>
          </p:nvSpPr>
          <p:spPr>
            <a:xfrm>
              <a:off x="2616174" y="1671815"/>
              <a:ext cx="288000" cy="288000"/>
            </a:xfrm>
            <a:prstGeom prst="arc">
              <a:avLst>
                <a:gd name="adj1" fmla="val 16200000"/>
                <a:gd name="adj2" fmla="val 11864568"/>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418641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E604-3609-53F2-64AB-B0D654DED147}"/>
              </a:ext>
            </a:extLst>
          </p:cNvPr>
          <p:cNvSpPr>
            <a:spLocks noGrp="1"/>
          </p:cNvSpPr>
          <p:nvPr>
            <p:ph type="title"/>
          </p:nvPr>
        </p:nvSpPr>
        <p:spPr/>
        <p:txBody>
          <a:bodyPr/>
          <a:lstStyle/>
          <a:p>
            <a:r>
              <a:rPr lang="en-US" dirty="0"/>
              <a:t>Conclusions</a:t>
            </a:r>
            <a:endParaRPr lang="en-GB" dirty="0"/>
          </a:p>
        </p:txBody>
      </p:sp>
      <p:sp>
        <p:nvSpPr>
          <p:cNvPr id="3" name="Content Placeholder 2">
            <a:extLst>
              <a:ext uri="{FF2B5EF4-FFF2-40B4-BE49-F238E27FC236}">
                <a16:creationId xmlns:a16="http://schemas.microsoft.com/office/drawing/2014/main" id="{58460A80-9558-0D87-BD5B-4F225E17BE77}"/>
              </a:ext>
            </a:extLst>
          </p:cNvPr>
          <p:cNvSpPr>
            <a:spLocks noGrp="1"/>
          </p:cNvSpPr>
          <p:nvPr>
            <p:ph idx="1"/>
          </p:nvPr>
        </p:nvSpPr>
        <p:spPr>
          <a:xfrm>
            <a:off x="370799" y="1825200"/>
            <a:ext cx="8402399" cy="2502000"/>
          </a:xfrm>
        </p:spPr>
        <p:txBody>
          <a:bodyPr>
            <a:normAutofit/>
          </a:bodyPr>
          <a:lstStyle/>
          <a:p>
            <a:r>
              <a:rPr lang="en-US" dirty="0"/>
              <a:t>Improvements made to previous work on detection in geometrically- and structurally complex materials.</a:t>
            </a:r>
          </a:p>
          <a:p>
            <a:r>
              <a:rPr lang="en-US" dirty="0"/>
              <a:t>Evaluation of area shown to improve detection in materials which are highly scattering.</a:t>
            </a:r>
          </a:p>
          <a:p>
            <a:r>
              <a:rPr lang="en-US" dirty="0"/>
              <a:t>Pristine data must sample all acceptable variation – array position, temperature, material variations, minimum acceptable flaw.</a:t>
            </a:r>
          </a:p>
          <a:p>
            <a:endParaRPr lang="en-GB" dirty="0"/>
          </a:p>
        </p:txBody>
      </p:sp>
      <p:grpSp>
        <p:nvGrpSpPr>
          <p:cNvPr id="32" name="Group 31">
            <a:extLst>
              <a:ext uri="{FF2B5EF4-FFF2-40B4-BE49-F238E27FC236}">
                <a16:creationId xmlns:a16="http://schemas.microsoft.com/office/drawing/2014/main" id="{2CE3A200-9EFF-ABBB-3392-7830AD1A4560}"/>
              </a:ext>
            </a:extLst>
          </p:cNvPr>
          <p:cNvGrpSpPr/>
          <p:nvPr/>
        </p:nvGrpSpPr>
        <p:grpSpPr>
          <a:xfrm>
            <a:off x="8713726" y="4703378"/>
            <a:ext cx="288001" cy="300082"/>
            <a:chOff x="2616173" y="1665774"/>
            <a:chExt cx="288001" cy="300082"/>
          </a:xfrm>
        </p:grpSpPr>
        <p:sp>
          <p:nvSpPr>
            <p:cNvPr id="33" name="TextBox 32">
              <a:extLst>
                <a:ext uri="{FF2B5EF4-FFF2-40B4-BE49-F238E27FC236}">
                  <a16:creationId xmlns:a16="http://schemas.microsoft.com/office/drawing/2014/main" id="{E157CDBC-8E07-2331-78A5-0B8EDC92603C}"/>
                </a:ext>
              </a:extLst>
            </p:cNvPr>
            <p:cNvSpPr txBox="1"/>
            <p:nvPr/>
          </p:nvSpPr>
          <p:spPr>
            <a:xfrm>
              <a:off x="2616173" y="1665774"/>
              <a:ext cx="280847" cy="300082"/>
            </a:xfrm>
            <a:prstGeom prst="rect">
              <a:avLst/>
            </a:prstGeom>
            <a:noFill/>
          </p:spPr>
          <p:txBody>
            <a:bodyPr wrap="none" rtlCol="0" anchor="ctr">
              <a:spAutoFit/>
            </a:bodyPr>
            <a:lstStyle/>
            <a:p>
              <a:pPr algn="ctr"/>
              <a:r>
                <a:rPr lang="en-GB" dirty="0"/>
                <a:t>9</a:t>
              </a:r>
            </a:p>
          </p:txBody>
        </p:sp>
        <p:sp>
          <p:nvSpPr>
            <p:cNvPr id="34" name="Arc 33">
              <a:extLst>
                <a:ext uri="{FF2B5EF4-FFF2-40B4-BE49-F238E27FC236}">
                  <a16:creationId xmlns:a16="http://schemas.microsoft.com/office/drawing/2014/main" id="{D8705485-D00B-C583-7B7D-D3B6061C288B}"/>
                </a:ext>
              </a:extLst>
            </p:cNvPr>
            <p:cNvSpPr/>
            <p:nvPr/>
          </p:nvSpPr>
          <p:spPr>
            <a:xfrm>
              <a:off x="2616174" y="1671815"/>
              <a:ext cx="288000" cy="288000"/>
            </a:xfrm>
            <a:prstGeom prst="arc">
              <a:avLst>
                <a:gd name="adj1" fmla="val 16200000"/>
                <a:gd name="adj2" fmla="val 14006811"/>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229928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AD8A-85CF-A88E-173F-9D78A350269C}"/>
              </a:ext>
            </a:extLst>
          </p:cNvPr>
          <p:cNvSpPr>
            <a:spLocks noGrp="1"/>
          </p:cNvSpPr>
          <p:nvPr>
            <p:ph type="title"/>
          </p:nvPr>
        </p:nvSpPr>
        <p:spPr/>
        <p:txBody>
          <a:bodyPr/>
          <a:lstStyle/>
          <a:p>
            <a:r>
              <a:rPr lang="en-US" dirty="0"/>
              <a:t>Future Work</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6D66F6-0D98-29D2-D0EB-33E66EB9524D}"/>
                  </a:ext>
                </a:extLst>
              </p:cNvPr>
              <p:cNvSpPr>
                <a:spLocks noGrp="1"/>
              </p:cNvSpPr>
              <p:nvPr>
                <p:ph idx="1"/>
              </p:nvPr>
            </p:nvSpPr>
            <p:spPr/>
            <p:txBody>
              <a:bodyPr>
                <a:normAutofit fontScale="92500" lnSpcReduction="20000"/>
              </a:bodyPr>
              <a:lstStyle/>
              <a:p>
                <a:r>
                  <a:rPr lang="en-GB" dirty="0"/>
                  <a:t>Write thesis.</a:t>
                </a:r>
              </a:p>
              <a:p>
                <a:endParaRPr lang="en-GB" dirty="0"/>
              </a:p>
              <a:p>
                <a:r>
                  <a:rPr lang="en-GB" dirty="0"/>
                  <a:t>Alternative samples</a:t>
                </a:r>
              </a:p>
              <a:p>
                <a:pPr lvl="1"/>
                <a:r>
                  <a:rPr lang="en-GB" dirty="0"/>
                  <a:t>Assume that demonstration on CFRP is applicable to other samples which are also highly scattering, e.g. rubber, titanium, …</a:t>
                </a:r>
              </a:p>
              <a:p>
                <a:endParaRPr lang="en-GB" dirty="0"/>
              </a:p>
              <a:p>
                <a:r>
                  <a:rPr lang="en-GB" dirty="0"/>
                  <a:t>Additional prior information</a:t>
                </a:r>
              </a:p>
              <a:p>
                <a:pPr lvl="1"/>
                <a:r>
                  <a:rPr lang="en-GB" dirty="0"/>
                  <a:t>Low </a:t>
                </a:r>
                <a14:m>
                  <m:oMath xmlns:m="http://schemas.openxmlformats.org/officeDocument/2006/math">
                    <m:r>
                      <a:rPr lang="en-GB" b="0" i="1" smtClean="0">
                        <a:latin typeface="Cambria Math" panose="02040503050406030204" pitchFamily="18" charset="0"/>
                      </a:rPr>
                      <m:t>𝑝</m:t>
                    </m:r>
                  </m:oMath>
                </a14:m>
                <a:r>
                  <a:rPr lang="en-GB" dirty="0"/>
                  <a:t>-value (or high </a:t>
                </a:r>
                <a14:m>
                  <m:oMath xmlns:m="http://schemas.openxmlformats.org/officeDocument/2006/math">
                    <m:r>
                      <a:rPr lang="en-GB" b="0" i="1" smtClean="0">
                        <a:latin typeface="Cambria Math" panose="02040503050406030204" pitchFamily="18" charset="0"/>
                      </a:rPr>
                      <m:t>𝑠</m:t>
                    </m:r>
                  </m:oMath>
                </a14:m>
                <a:r>
                  <a:rPr lang="en-GB" dirty="0"/>
                  <a:t>-value) </a:t>
                </a:r>
                <a14:m>
                  <m:oMath xmlns:m="http://schemas.openxmlformats.org/officeDocument/2006/math">
                    <m:r>
                      <a:rPr lang="en-GB" b="0" i="1" smtClean="0">
                        <a:latin typeface="Cambria Math" panose="02040503050406030204" pitchFamily="18" charset="0"/>
                      </a:rPr>
                      <m:t>≡</m:t>
                    </m:r>
                  </m:oMath>
                </a14:m>
                <a:r>
                  <a:rPr lang="en-GB" dirty="0"/>
                  <a:t> null hypothesis incorrect. Not the same thing as a flaw is present.</a:t>
                </a:r>
              </a:p>
              <a:p>
                <a:pPr lvl="1"/>
                <a:r>
                  <a:rPr lang="en-GB" dirty="0"/>
                  <a:t>Consider alternative hypothesis (i.e. a given flaw is present), likely using multiple matched filter.</a:t>
                </a:r>
              </a:p>
            </p:txBody>
          </p:sp>
        </mc:Choice>
        <mc:Fallback xmlns="">
          <p:sp>
            <p:nvSpPr>
              <p:cNvPr id="3" name="Content Placeholder 2">
                <a:extLst>
                  <a:ext uri="{FF2B5EF4-FFF2-40B4-BE49-F238E27FC236}">
                    <a16:creationId xmlns:a16="http://schemas.microsoft.com/office/drawing/2014/main" id="{986D66F6-0D98-29D2-D0EB-33E66EB9524D}"/>
                  </a:ext>
                </a:extLst>
              </p:cNvPr>
              <p:cNvSpPr>
                <a:spLocks noGrp="1" noRot="1" noChangeAspect="1" noMove="1" noResize="1" noEditPoints="1" noAdjustHandles="1" noChangeArrowheads="1" noChangeShapeType="1" noTextEdit="1"/>
              </p:cNvSpPr>
              <p:nvPr>
                <p:ph idx="1"/>
              </p:nvPr>
            </p:nvSpPr>
            <p:spPr>
              <a:blipFill>
                <a:blip r:embed="rId3"/>
                <a:stretch>
                  <a:fillRect l="-363" t="-4017" r="-1016"/>
                </a:stretch>
              </a:blipFill>
            </p:spPr>
            <p:txBody>
              <a:bodyPr/>
              <a:lstStyle/>
              <a:p>
                <a:r>
                  <a:rPr lang="en-GB">
                    <a:noFill/>
                  </a:rPr>
                  <a:t> </a:t>
                </a:r>
              </a:p>
            </p:txBody>
          </p:sp>
        </mc:Fallback>
      </mc:AlternateContent>
      <p:grpSp>
        <p:nvGrpSpPr>
          <p:cNvPr id="35" name="Group 34">
            <a:extLst>
              <a:ext uri="{FF2B5EF4-FFF2-40B4-BE49-F238E27FC236}">
                <a16:creationId xmlns:a16="http://schemas.microsoft.com/office/drawing/2014/main" id="{2D5BDAAA-4B54-4375-0612-2C4139AE3B7C}"/>
              </a:ext>
            </a:extLst>
          </p:cNvPr>
          <p:cNvGrpSpPr/>
          <p:nvPr/>
        </p:nvGrpSpPr>
        <p:grpSpPr>
          <a:xfrm>
            <a:off x="8669213" y="4703378"/>
            <a:ext cx="377027" cy="300082"/>
            <a:chOff x="2568083" y="1665774"/>
            <a:chExt cx="377027" cy="300082"/>
          </a:xfrm>
        </p:grpSpPr>
        <p:sp>
          <p:nvSpPr>
            <p:cNvPr id="36" name="TextBox 35">
              <a:extLst>
                <a:ext uri="{FF2B5EF4-FFF2-40B4-BE49-F238E27FC236}">
                  <a16:creationId xmlns:a16="http://schemas.microsoft.com/office/drawing/2014/main" id="{CD204C95-C331-FB9C-05F5-C45809A05AD2}"/>
                </a:ext>
              </a:extLst>
            </p:cNvPr>
            <p:cNvSpPr txBox="1"/>
            <p:nvPr/>
          </p:nvSpPr>
          <p:spPr>
            <a:xfrm>
              <a:off x="2568083" y="1665774"/>
              <a:ext cx="377027" cy="300082"/>
            </a:xfrm>
            <a:prstGeom prst="rect">
              <a:avLst/>
            </a:prstGeom>
            <a:noFill/>
          </p:spPr>
          <p:txBody>
            <a:bodyPr wrap="none" rtlCol="0" anchor="ctr">
              <a:spAutoFit/>
            </a:bodyPr>
            <a:lstStyle/>
            <a:p>
              <a:pPr algn="ctr"/>
              <a:r>
                <a:rPr lang="en-GB" dirty="0"/>
                <a:t>10</a:t>
              </a:r>
            </a:p>
          </p:txBody>
        </p:sp>
        <p:sp>
          <p:nvSpPr>
            <p:cNvPr id="37" name="Arc 36">
              <a:extLst>
                <a:ext uri="{FF2B5EF4-FFF2-40B4-BE49-F238E27FC236}">
                  <a16:creationId xmlns:a16="http://schemas.microsoft.com/office/drawing/2014/main" id="{8B65B3BC-EC6F-DCB6-5A53-BA15F8694E12}"/>
                </a:ext>
              </a:extLst>
            </p:cNvPr>
            <p:cNvSpPr/>
            <p:nvPr/>
          </p:nvSpPr>
          <p:spPr>
            <a:xfrm>
              <a:off x="2616174" y="1671815"/>
              <a:ext cx="288000" cy="288000"/>
            </a:xfrm>
            <a:prstGeom prst="arc">
              <a:avLst>
                <a:gd name="adj1" fmla="val 16200000"/>
                <a:gd name="adj2" fmla="val 16174253"/>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65605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C286D-A989-4737-850B-647C6B95CE80}"/>
              </a:ext>
            </a:extLst>
          </p:cNvPr>
          <p:cNvSpPr>
            <a:spLocks noGrp="1"/>
          </p:cNvSpPr>
          <p:nvPr>
            <p:ph type="ctrTitle"/>
          </p:nvPr>
        </p:nvSpPr>
        <p:spPr/>
        <p:txBody>
          <a:bodyPr/>
          <a:lstStyle/>
          <a:p>
            <a:r>
              <a:rPr lang="en-GB" dirty="0"/>
              <a:t>Questions?</a:t>
            </a:r>
          </a:p>
        </p:txBody>
      </p:sp>
      <p:grpSp>
        <p:nvGrpSpPr>
          <p:cNvPr id="11" name="Group 10">
            <a:extLst>
              <a:ext uri="{FF2B5EF4-FFF2-40B4-BE49-F238E27FC236}">
                <a16:creationId xmlns:a16="http://schemas.microsoft.com/office/drawing/2014/main" id="{4B70F34C-A2CA-0BE1-A7CC-73360FA48705}"/>
              </a:ext>
            </a:extLst>
          </p:cNvPr>
          <p:cNvGrpSpPr/>
          <p:nvPr/>
        </p:nvGrpSpPr>
        <p:grpSpPr>
          <a:xfrm>
            <a:off x="151837" y="4270613"/>
            <a:ext cx="2688275" cy="738664"/>
            <a:chOff x="432164" y="4277288"/>
            <a:chExt cx="2688275" cy="738664"/>
          </a:xfrm>
        </p:grpSpPr>
        <p:pic>
          <p:nvPicPr>
            <p:cNvPr id="6" name="Picture 5" descr="A black and white logo&#10;&#10;Description automatically generated with medium confidence">
              <a:extLst>
                <a:ext uri="{FF2B5EF4-FFF2-40B4-BE49-F238E27FC236}">
                  <a16:creationId xmlns:a16="http://schemas.microsoft.com/office/drawing/2014/main" id="{85020B6F-6C64-FA2F-D242-216C96F7D7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472" y="4564490"/>
              <a:ext cx="180336" cy="180000"/>
            </a:xfrm>
            <a:prstGeom prst="rect">
              <a:avLst/>
            </a:prstGeom>
          </p:spPr>
        </p:pic>
        <p:sp>
          <p:nvSpPr>
            <p:cNvPr id="7" name="TextBox 6">
              <a:extLst>
                <a:ext uri="{FF2B5EF4-FFF2-40B4-BE49-F238E27FC236}">
                  <a16:creationId xmlns:a16="http://schemas.microsoft.com/office/drawing/2014/main" id="{6B25E6EC-7FAF-3442-1FCA-03BDB95FC717}"/>
                </a:ext>
              </a:extLst>
            </p:cNvPr>
            <p:cNvSpPr txBox="1"/>
            <p:nvPr/>
          </p:nvSpPr>
          <p:spPr>
            <a:xfrm>
              <a:off x="763704" y="4277288"/>
              <a:ext cx="2356735" cy="738664"/>
            </a:xfrm>
            <a:prstGeom prst="rect">
              <a:avLst/>
            </a:prstGeom>
            <a:noFill/>
          </p:spPr>
          <p:txBody>
            <a:bodyPr wrap="none" rtlCol="0">
              <a:spAutoFit/>
            </a:bodyPr>
            <a:lstStyle/>
            <a:p>
              <a:r>
                <a:rPr lang="en-GB" sz="1400" dirty="0">
                  <a:solidFill>
                    <a:schemeClr val="bg1"/>
                  </a:solidFill>
                  <a:latin typeface="Rockwell Nova Light" panose="02060303020205020403" pitchFamily="18" charset="0"/>
                </a:rPr>
                <a:t>m.chandler@bristol.ac.uk</a:t>
              </a:r>
            </a:p>
            <a:p>
              <a:r>
                <a:rPr lang="en-GB" sz="1400" dirty="0">
                  <a:solidFill>
                    <a:schemeClr val="bg1"/>
                  </a:solidFill>
                  <a:latin typeface="Rockwell Nova Light" panose="02060303020205020403" pitchFamily="18" charset="0"/>
                </a:rPr>
                <a:t>/in/</a:t>
              </a:r>
              <a:r>
                <a:rPr lang="en-GB" sz="1400" dirty="0" err="1">
                  <a:solidFill>
                    <a:schemeClr val="bg1"/>
                  </a:solidFill>
                  <a:latin typeface="Rockwell Nova Light" panose="02060303020205020403" pitchFamily="18" charset="0"/>
                </a:rPr>
                <a:t>mgchandler</a:t>
              </a:r>
              <a:endParaRPr lang="en-GB" sz="1400" dirty="0">
                <a:solidFill>
                  <a:schemeClr val="bg1"/>
                </a:solidFill>
                <a:latin typeface="Rockwell Nova Light" panose="02060303020205020403" pitchFamily="18" charset="0"/>
              </a:endParaRPr>
            </a:p>
            <a:p>
              <a:r>
                <a:rPr lang="en-GB" sz="1400" dirty="0">
                  <a:solidFill>
                    <a:schemeClr val="bg1"/>
                  </a:solidFill>
                  <a:latin typeface="Rockwell Nova Light" panose="02060303020205020403" pitchFamily="18" charset="0"/>
                </a:rPr>
                <a:t>/</a:t>
              </a:r>
              <a:r>
                <a:rPr lang="en-GB" sz="1400" dirty="0" err="1">
                  <a:solidFill>
                    <a:schemeClr val="bg1"/>
                  </a:solidFill>
                  <a:latin typeface="Rockwell Nova Light" panose="02060303020205020403" pitchFamily="18" charset="0"/>
                </a:rPr>
                <a:t>mgchander</a:t>
              </a:r>
              <a:endParaRPr lang="en-GB" sz="1400" dirty="0">
                <a:solidFill>
                  <a:schemeClr val="bg1"/>
                </a:solidFill>
                <a:latin typeface="Rockwell Nova Light" panose="02060303020205020403" pitchFamily="18" charset="0"/>
              </a:endParaRPr>
            </a:p>
          </p:txBody>
        </p:sp>
        <p:sp>
          <p:nvSpPr>
            <p:cNvPr id="8" name="TextBox 7">
              <a:extLst>
                <a:ext uri="{FF2B5EF4-FFF2-40B4-BE49-F238E27FC236}">
                  <a16:creationId xmlns:a16="http://schemas.microsoft.com/office/drawing/2014/main" id="{04735B7D-BE1C-7548-83ED-E0994D0F05AE}"/>
                </a:ext>
              </a:extLst>
            </p:cNvPr>
            <p:cNvSpPr txBox="1"/>
            <p:nvPr/>
          </p:nvSpPr>
          <p:spPr>
            <a:xfrm>
              <a:off x="432164" y="4301777"/>
              <a:ext cx="336952" cy="276999"/>
            </a:xfrm>
            <a:prstGeom prst="rect">
              <a:avLst/>
            </a:prstGeom>
            <a:noFill/>
          </p:spPr>
          <p:txBody>
            <a:bodyPr wrap="none" rtlCol="0">
              <a:spAutoFit/>
            </a:bodyPr>
            <a:lstStyle/>
            <a:p>
              <a:pPr algn="ctr"/>
              <a:r>
                <a:rPr lang="en-GB" sz="1200" dirty="0">
                  <a:solidFill>
                    <a:schemeClr val="bg1"/>
                  </a:solidFill>
                </a:rPr>
                <a:t>✉</a:t>
              </a:r>
              <a:endParaRPr lang="en-GB" sz="1600" dirty="0">
                <a:solidFill>
                  <a:schemeClr val="bg1"/>
                </a:solidFill>
                <a:latin typeface="Rockwell Nova Light" panose="02060303020205020403" pitchFamily="18" charset="0"/>
              </a:endParaRPr>
            </a:p>
          </p:txBody>
        </p:sp>
        <p:pic>
          <p:nvPicPr>
            <p:cNvPr id="10" name="Picture 9" descr="A black cat with a white circle in the background&#10;&#10;Description automatically generated with low confidence">
              <a:extLst>
                <a:ext uri="{FF2B5EF4-FFF2-40B4-BE49-F238E27FC236}">
                  <a16:creationId xmlns:a16="http://schemas.microsoft.com/office/drawing/2014/main" id="{E512D3F4-6D6E-A1F4-22E0-68DE1FB138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641" y="4778640"/>
              <a:ext cx="183999" cy="180000"/>
            </a:xfrm>
            <a:prstGeom prst="rect">
              <a:avLst/>
            </a:prstGeom>
          </p:spPr>
        </p:pic>
      </p:grpSp>
    </p:spTree>
    <p:extLst>
      <p:ext uri="{BB962C8B-B14F-4D97-AF65-F5344CB8AC3E}">
        <p14:creationId xmlns:p14="http://schemas.microsoft.com/office/powerpoint/2010/main" val="33890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1922-77F7-B5E4-B33C-236F956A9624}"/>
              </a:ext>
            </a:extLst>
          </p:cNvPr>
          <p:cNvSpPr>
            <a:spLocks noGrp="1"/>
          </p:cNvSpPr>
          <p:nvPr>
            <p:ph type="title"/>
          </p:nvPr>
        </p:nvSpPr>
        <p:spPr/>
        <p:txBody>
          <a:bodyPr/>
          <a:lstStyle/>
          <a:p>
            <a:r>
              <a:rPr lang="en-US" dirty="0"/>
              <a:t>Overview</a:t>
            </a:r>
            <a:endParaRPr lang="en-GB" dirty="0"/>
          </a:p>
        </p:txBody>
      </p:sp>
      <p:sp>
        <p:nvSpPr>
          <p:cNvPr id="3" name="Content Placeholder 2">
            <a:extLst>
              <a:ext uri="{FF2B5EF4-FFF2-40B4-BE49-F238E27FC236}">
                <a16:creationId xmlns:a16="http://schemas.microsoft.com/office/drawing/2014/main" id="{26E6481C-0850-6C2E-6FF8-B3E5CE32117A}"/>
              </a:ext>
            </a:extLst>
          </p:cNvPr>
          <p:cNvSpPr>
            <a:spLocks noGrp="1"/>
          </p:cNvSpPr>
          <p:nvPr>
            <p:ph idx="1"/>
          </p:nvPr>
        </p:nvSpPr>
        <p:spPr>
          <a:xfrm>
            <a:off x="1007842" y="1369219"/>
            <a:ext cx="7765358" cy="2888456"/>
          </a:xfrm>
        </p:spPr>
        <p:txBody>
          <a:bodyPr>
            <a:normAutofit/>
          </a:bodyPr>
          <a:lstStyle/>
          <a:p>
            <a:r>
              <a:rPr lang="en-US" dirty="0"/>
              <a:t>Introduction</a:t>
            </a:r>
          </a:p>
          <a:p>
            <a:pPr lvl="1"/>
            <a:r>
              <a:rPr lang="en-US" dirty="0"/>
              <a:t>Motivation</a:t>
            </a:r>
          </a:p>
          <a:p>
            <a:pPr lvl="1"/>
            <a:r>
              <a:rPr lang="en-US" dirty="0"/>
              <a:t>Statistical framework</a:t>
            </a:r>
          </a:p>
          <a:p>
            <a:r>
              <a:rPr lang="en-US" dirty="0"/>
              <a:t>Multivariate statistics</a:t>
            </a:r>
          </a:p>
          <a:p>
            <a:pPr lvl="1"/>
            <a:r>
              <a:rPr lang="en-US" dirty="0"/>
              <a:t>Wrinkling in CFRP</a:t>
            </a:r>
          </a:p>
          <a:p>
            <a:pPr lvl="1"/>
            <a:r>
              <a:rPr lang="en-US" dirty="0"/>
              <a:t>Hypothesis testing</a:t>
            </a:r>
          </a:p>
          <a:p>
            <a:r>
              <a:rPr lang="en-US" dirty="0"/>
              <a:t>Conclusions</a:t>
            </a:r>
          </a:p>
          <a:p>
            <a:endParaRPr lang="en-GB" dirty="0"/>
          </a:p>
        </p:txBody>
      </p:sp>
      <p:grpSp>
        <p:nvGrpSpPr>
          <p:cNvPr id="4" name="Group 3">
            <a:extLst>
              <a:ext uri="{FF2B5EF4-FFF2-40B4-BE49-F238E27FC236}">
                <a16:creationId xmlns:a16="http://schemas.microsoft.com/office/drawing/2014/main" id="{82687003-91A5-3877-C9AB-88FF32902872}"/>
              </a:ext>
            </a:extLst>
          </p:cNvPr>
          <p:cNvGrpSpPr/>
          <p:nvPr/>
        </p:nvGrpSpPr>
        <p:grpSpPr>
          <a:xfrm>
            <a:off x="8713726" y="4703378"/>
            <a:ext cx="288001" cy="300082"/>
            <a:chOff x="2616173" y="1665774"/>
            <a:chExt cx="288001" cy="300082"/>
          </a:xfrm>
        </p:grpSpPr>
        <p:sp>
          <p:nvSpPr>
            <p:cNvPr id="8" name="TextBox 7">
              <a:extLst>
                <a:ext uri="{FF2B5EF4-FFF2-40B4-BE49-F238E27FC236}">
                  <a16:creationId xmlns:a16="http://schemas.microsoft.com/office/drawing/2014/main" id="{6E4BC415-674C-785C-E27D-C76F004E6E5E}"/>
                </a:ext>
              </a:extLst>
            </p:cNvPr>
            <p:cNvSpPr txBox="1"/>
            <p:nvPr/>
          </p:nvSpPr>
          <p:spPr>
            <a:xfrm>
              <a:off x="2616173" y="1665774"/>
              <a:ext cx="280847" cy="300082"/>
            </a:xfrm>
            <a:prstGeom prst="rect">
              <a:avLst/>
            </a:prstGeom>
            <a:noFill/>
          </p:spPr>
          <p:txBody>
            <a:bodyPr wrap="none" rtlCol="0" anchor="ctr">
              <a:spAutoFit/>
            </a:bodyPr>
            <a:lstStyle/>
            <a:p>
              <a:pPr algn="ctr"/>
              <a:r>
                <a:rPr lang="en-GB" dirty="0"/>
                <a:t>1</a:t>
              </a:r>
            </a:p>
          </p:txBody>
        </p:sp>
        <p:sp>
          <p:nvSpPr>
            <p:cNvPr id="9" name="Arc 8">
              <a:extLst>
                <a:ext uri="{FF2B5EF4-FFF2-40B4-BE49-F238E27FC236}">
                  <a16:creationId xmlns:a16="http://schemas.microsoft.com/office/drawing/2014/main" id="{7374CA01-ADE2-1564-6250-904373CA4C0E}"/>
                </a:ext>
              </a:extLst>
            </p:cNvPr>
            <p:cNvSpPr/>
            <p:nvPr/>
          </p:nvSpPr>
          <p:spPr>
            <a:xfrm>
              <a:off x="2616174" y="1671815"/>
              <a:ext cx="288000" cy="288000"/>
            </a:xfrm>
            <a:prstGeom prst="arc">
              <a:avLst>
                <a:gd name="adj1" fmla="val 16200000"/>
                <a:gd name="adj2" fmla="val 18275838"/>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203830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lose-up of a black material&#10;&#10;Description automatically generated">
            <a:extLst>
              <a:ext uri="{FF2B5EF4-FFF2-40B4-BE49-F238E27FC236}">
                <a16:creationId xmlns:a16="http://schemas.microsoft.com/office/drawing/2014/main" id="{C07814B5-1D43-CD6E-CC69-0B63FDDD23B3}"/>
              </a:ext>
            </a:extLst>
          </p:cNvPr>
          <p:cNvPicPr>
            <a:picLocks noChangeAspect="1"/>
          </p:cNvPicPr>
          <p:nvPr/>
        </p:nvPicPr>
        <p:blipFill>
          <a:blip r:embed="rId3"/>
          <a:stretch>
            <a:fillRect/>
          </a:stretch>
        </p:blipFill>
        <p:spPr>
          <a:xfrm>
            <a:off x="5090095" y="1876856"/>
            <a:ext cx="3547673" cy="2365115"/>
          </a:xfrm>
          <a:prstGeom prst="rect">
            <a:avLst/>
          </a:prstGeom>
        </p:spPr>
      </p:pic>
      <p:sp>
        <p:nvSpPr>
          <p:cNvPr id="2" name="Title 1">
            <a:extLst>
              <a:ext uri="{FF2B5EF4-FFF2-40B4-BE49-F238E27FC236}">
                <a16:creationId xmlns:a16="http://schemas.microsoft.com/office/drawing/2014/main" id="{FED8191A-6E07-02F5-F6BE-35E994F599B7}"/>
              </a:ext>
            </a:extLst>
          </p:cNvPr>
          <p:cNvSpPr>
            <a:spLocks noGrp="1"/>
          </p:cNvSpPr>
          <p:nvPr>
            <p:ph type="title"/>
          </p:nvPr>
        </p:nvSpPr>
        <p:spPr/>
        <p:txBody>
          <a:bodyPr/>
          <a:lstStyle/>
          <a:p>
            <a:r>
              <a:rPr lang="en-GB" dirty="0"/>
              <a:t>Motivation</a:t>
            </a:r>
          </a:p>
        </p:txBody>
      </p:sp>
      <p:pic>
        <p:nvPicPr>
          <p:cNvPr id="4" name="Picture 3" descr="Close-up of a car grill&#10;&#10;Description automatically generated">
            <a:extLst>
              <a:ext uri="{FF2B5EF4-FFF2-40B4-BE49-F238E27FC236}">
                <a16:creationId xmlns:a16="http://schemas.microsoft.com/office/drawing/2014/main" id="{458D8819-D638-8481-B664-84D6CA9B50A3}"/>
              </a:ext>
            </a:extLst>
          </p:cNvPr>
          <p:cNvPicPr>
            <a:picLocks noChangeAspect="1"/>
          </p:cNvPicPr>
          <p:nvPr/>
        </p:nvPicPr>
        <p:blipFill>
          <a:blip r:embed="rId4"/>
          <a:stretch>
            <a:fillRect/>
          </a:stretch>
        </p:blipFill>
        <p:spPr>
          <a:xfrm>
            <a:off x="571760" y="1876857"/>
            <a:ext cx="3428480" cy="2365115"/>
          </a:xfrm>
          <a:prstGeom prst="rect">
            <a:avLst/>
          </a:prstGeom>
        </p:spPr>
      </p:pic>
      <p:graphicFrame>
        <p:nvGraphicFramePr>
          <p:cNvPr id="5" name="Table 4">
            <a:extLst>
              <a:ext uri="{FF2B5EF4-FFF2-40B4-BE49-F238E27FC236}">
                <a16:creationId xmlns:a16="http://schemas.microsoft.com/office/drawing/2014/main" id="{46FAAF9E-F92B-E2D4-41C2-516B98F6DA73}"/>
              </a:ext>
            </a:extLst>
          </p:cNvPr>
          <p:cNvGraphicFramePr>
            <a:graphicFrameLocks noGrp="1"/>
          </p:cNvGraphicFramePr>
          <p:nvPr>
            <p:extLst>
              <p:ext uri="{D42A27DB-BD31-4B8C-83A1-F6EECF244321}">
                <p14:modId xmlns:p14="http://schemas.microsoft.com/office/powerpoint/2010/main" val="2940829263"/>
              </p:ext>
            </p:extLst>
          </p:nvPr>
        </p:nvGraphicFramePr>
        <p:xfrm>
          <a:off x="571760" y="4241972"/>
          <a:ext cx="2648445" cy="121920"/>
        </p:xfrm>
        <a:graphic>
          <a:graphicData uri="http://schemas.openxmlformats.org/drawingml/2006/table">
            <a:tbl>
              <a:tblPr firstRow="1" bandRow="1">
                <a:tableStyleId>{2D5ABB26-0587-4C30-8999-92F81FD0307C}</a:tableStyleId>
              </a:tblPr>
              <a:tblGrid>
                <a:gridCol w="154599">
                  <a:extLst>
                    <a:ext uri="{9D8B030D-6E8A-4147-A177-3AD203B41FA5}">
                      <a16:colId xmlns:a16="http://schemas.microsoft.com/office/drawing/2014/main" val="228824996"/>
                    </a:ext>
                  </a:extLst>
                </a:gridCol>
                <a:gridCol w="2493846">
                  <a:extLst>
                    <a:ext uri="{9D8B030D-6E8A-4147-A177-3AD203B41FA5}">
                      <a16:colId xmlns:a16="http://schemas.microsoft.com/office/drawing/2014/main" val="201962745"/>
                    </a:ext>
                  </a:extLst>
                </a:gridCol>
              </a:tblGrid>
              <a:tr h="0">
                <a:tc>
                  <a:txBody>
                    <a:bodyPr/>
                    <a:lstStyle/>
                    <a:p>
                      <a:r>
                        <a:rPr lang="en-GB" sz="800" b="0" i="0" u="none" strike="noStrike" kern="1200" baseline="0" dirty="0">
                          <a:solidFill>
                            <a:schemeClr val="tx1"/>
                          </a:solidFill>
                          <a:latin typeface="LMRoman10-Regular"/>
                          <a:ea typeface="+mn-ea"/>
                          <a:cs typeface="+mn-cs"/>
                        </a:rPr>
                        <a:t>[1]</a:t>
                      </a:r>
                    </a:p>
                  </a:txBody>
                  <a:tcPr marL="0" marR="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b="0" i="0" u="none" strike="noStrike" kern="1200" baseline="0" dirty="0">
                          <a:solidFill>
                            <a:schemeClr val="tx1"/>
                          </a:solidFill>
                          <a:latin typeface="LMRoman10-Regular"/>
                          <a:ea typeface="+mn-ea"/>
                          <a:cs typeface="+mn-cs"/>
                        </a:rPr>
                        <a:t>Michael </a:t>
                      </a:r>
                      <a:r>
                        <a:rPr lang="en-GB" sz="800" b="0" i="0" u="none" strike="noStrike" kern="1200" baseline="0" dirty="0" err="1">
                          <a:solidFill>
                            <a:schemeClr val="tx1"/>
                          </a:solidFill>
                          <a:latin typeface="LMRoman10-Regular"/>
                          <a:ea typeface="+mn-ea"/>
                          <a:cs typeface="+mn-cs"/>
                        </a:rPr>
                        <a:t>Pätzold</a:t>
                      </a:r>
                      <a:r>
                        <a:rPr lang="en-GB" sz="800" b="0" i="0" u="none" strike="noStrike" kern="1200" baseline="0" dirty="0">
                          <a:solidFill>
                            <a:schemeClr val="tx1"/>
                          </a:solidFill>
                          <a:latin typeface="LMRoman10-Regular"/>
                          <a:ea typeface="+mn-ea"/>
                          <a:cs typeface="+mn-cs"/>
                        </a:rPr>
                        <a:t>, CC BY-SA 3.0, via Wikimedia Commons</a:t>
                      </a:r>
                    </a:p>
                  </a:txBody>
                  <a:tcPr marL="0" marR="0" marT="0" marB="0"/>
                </a:tc>
                <a:extLst>
                  <a:ext uri="{0D108BD9-81ED-4DB2-BD59-A6C34878D82A}">
                    <a16:rowId xmlns:a16="http://schemas.microsoft.com/office/drawing/2014/main" val="3757221677"/>
                  </a:ext>
                </a:extLst>
              </a:tr>
            </a:tbl>
          </a:graphicData>
        </a:graphic>
      </p:graphicFrame>
      <p:graphicFrame>
        <p:nvGraphicFramePr>
          <p:cNvPr id="9" name="Table 8">
            <a:extLst>
              <a:ext uri="{FF2B5EF4-FFF2-40B4-BE49-F238E27FC236}">
                <a16:creationId xmlns:a16="http://schemas.microsoft.com/office/drawing/2014/main" id="{14DB4722-3140-E8AA-1EDC-3B17979996BD}"/>
              </a:ext>
            </a:extLst>
          </p:cNvPr>
          <p:cNvGraphicFramePr>
            <a:graphicFrameLocks noGrp="1"/>
          </p:cNvGraphicFramePr>
          <p:nvPr>
            <p:extLst>
              <p:ext uri="{D42A27DB-BD31-4B8C-83A1-F6EECF244321}">
                <p14:modId xmlns:p14="http://schemas.microsoft.com/office/powerpoint/2010/main" val="2025972835"/>
              </p:ext>
            </p:extLst>
          </p:nvPr>
        </p:nvGraphicFramePr>
        <p:xfrm>
          <a:off x="5090095" y="4241971"/>
          <a:ext cx="2648445" cy="184850"/>
        </p:xfrm>
        <a:graphic>
          <a:graphicData uri="http://schemas.openxmlformats.org/drawingml/2006/table">
            <a:tbl>
              <a:tblPr firstRow="1" bandRow="1">
                <a:tableStyleId>{2D5ABB26-0587-4C30-8999-92F81FD0307C}</a:tableStyleId>
              </a:tblPr>
              <a:tblGrid>
                <a:gridCol w="154599">
                  <a:extLst>
                    <a:ext uri="{9D8B030D-6E8A-4147-A177-3AD203B41FA5}">
                      <a16:colId xmlns:a16="http://schemas.microsoft.com/office/drawing/2014/main" val="228824996"/>
                    </a:ext>
                  </a:extLst>
                </a:gridCol>
                <a:gridCol w="2493846">
                  <a:extLst>
                    <a:ext uri="{9D8B030D-6E8A-4147-A177-3AD203B41FA5}">
                      <a16:colId xmlns:a16="http://schemas.microsoft.com/office/drawing/2014/main" val="201962745"/>
                    </a:ext>
                  </a:extLst>
                </a:gridCol>
              </a:tblGrid>
              <a:tr h="184850">
                <a:tc>
                  <a:txBody>
                    <a:bodyPr/>
                    <a:lstStyle/>
                    <a:p>
                      <a:r>
                        <a:rPr lang="en-GB" sz="800" b="0" i="0" u="none" strike="noStrike" kern="1200" baseline="0" dirty="0">
                          <a:solidFill>
                            <a:schemeClr val="tx1"/>
                          </a:solidFill>
                          <a:latin typeface="LMRoman10-Regular"/>
                          <a:ea typeface="+mn-ea"/>
                          <a:cs typeface="+mn-cs"/>
                        </a:rPr>
                        <a:t>[2]</a:t>
                      </a:r>
                    </a:p>
                  </a:txBody>
                  <a:tcPr marL="0" marR="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b="0" i="0" u="none" strike="noStrike" kern="1200" baseline="0" dirty="0">
                          <a:solidFill>
                            <a:schemeClr val="tx1"/>
                          </a:solidFill>
                          <a:latin typeface="LMRoman10-Regular"/>
                          <a:ea typeface="+mn-ea"/>
                          <a:cs typeface="+mn-cs"/>
                        </a:rPr>
                        <a:t> </a:t>
                      </a:r>
                      <a:r>
                        <a:rPr lang="en-GB" sz="800" b="0" i="0" u="none" strike="noStrike" kern="1200" baseline="0" dirty="0" err="1">
                          <a:solidFill>
                            <a:schemeClr val="tx1"/>
                          </a:solidFill>
                          <a:latin typeface="LMRoman10-Regular"/>
                          <a:ea typeface="+mn-ea"/>
                          <a:cs typeface="+mn-cs"/>
                        </a:rPr>
                        <a:t>Duboyong</a:t>
                      </a:r>
                      <a:r>
                        <a:rPr lang="en-GB" sz="800" b="0" i="0" u="none" strike="noStrike" kern="1200" baseline="0" dirty="0">
                          <a:solidFill>
                            <a:schemeClr val="tx1"/>
                          </a:solidFill>
                          <a:latin typeface="LMRoman10-Regular"/>
                          <a:ea typeface="+mn-ea"/>
                          <a:cs typeface="+mn-cs"/>
                        </a:rPr>
                        <a:t>, CC-BY-SA-4.0, via Wikimedia Commons</a:t>
                      </a:r>
                    </a:p>
                  </a:txBody>
                  <a:tcPr marL="0" marR="0" marT="0" marB="0"/>
                </a:tc>
                <a:extLst>
                  <a:ext uri="{0D108BD9-81ED-4DB2-BD59-A6C34878D82A}">
                    <a16:rowId xmlns:a16="http://schemas.microsoft.com/office/drawing/2014/main" val="3757221677"/>
                  </a:ext>
                </a:extLst>
              </a:tr>
            </a:tbl>
          </a:graphicData>
        </a:graphic>
      </p:graphicFrame>
      <p:sp>
        <p:nvSpPr>
          <p:cNvPr id="11" name="Content Placeholder 2">
            <a:extLst>
              <a:ext uri="{FF2B5EF4-FFF2-40B4-BE49-F238E27FC236}">
                <a16:creationId xmlns:a16="http://schemas.microsoft.com/office/drawing/2014/main" id="{EAA97CA4-3338-C80B-0F7C-5566E8C80857}"/>
              </a:ext>
            </a:extLst>
          </p:cNvPr>
          <p:cNvSpPr txBox="1">
            <a:spLocks/>
          </p:cNvSpPr>
          <p:nvPr/>
        </p:nvSpPr>
        <p:spPr>
          <a:xfrm>
            <a:off x="0" y="1369219"/>
            <a:ext cx="4572000" cy="28866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Geometrical complexity</a:t>
            </a:r>
            <a:endParaRPr lang="en-GB" dirty="0"/>
          </a:p>
        </p:txBody>
      </p:sp>
      <p:sp>
        <p:nvSpPr>
          <p:cNvPr id="12" name="Content Placeholder 2">
            <a:extLst>
              <a:ext uri="{FF2B5EF4-FFF2-40B4-BE49-F238E27FC236}">
                <a16:creationId xmlns:a16="http://schemas.microsoft.com/office/drawing/2014/main" id="{A35E6D70-9428-EB46-50D7-07A48AD76F99}"/>
              </a:ext>
            </a:extLst>
          </p:cNvPr>
          <p:cNvSpPr txBox="1">
            <a:spLocks/>
          </p:cNvSpPr>
          <p:nvPr/>
        </p:nvSpPr>
        <p:spPr>
          <a:xfrm>
            <a:off x="4572000" y="1369218"/>
            <a:ext cx="4572000" cy="28866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Structural complexity</a:t>
            </a:r>
            <a:endParaRPr lang="en-GB" dirty="0"/>
          </a:p>
        </p:txBody>
      </p:sp>
      <p:grpSp>
        <p:nvGrpSpPr>
          <p:cNvPr id="8" name="Group 7">
            <a:extLst>
              <a:ext uri="{FF2B5EF4-FFF2-40B4-BE49-F238E27FC236}">
                <a16:creationId xmlns:a16="http://schemas.microsoft.com/office/drawing/2014/main" id="{6EA0CFE2-6442-57EA-0860-B3702421725E}"/>
              </a:ext>
            </a:extLst>
          </p:cNvPr>
          <p:cNvGrpSpPr/>
          <p:nvPr/>
        </p:nvGrpSpPr>
        <p:grpSpPr>
          <a:xfrm>
            <a:off x="8713726" y="4703378"/>
            <a:ext cx="288001" cy="300082"/>
            <a:chOff x="2616173" y="1665774"/>
            <a:chExt cx="288001" cy="300082"/>
          </a:xfrm>
        </p:grpSpPr>
        <p:sp>
          <p:nvSpPr>
            <p:cNvPr id="10" name="TextBox 9">
              <a:extLst>
                <a:ext uri="{FF2B5EF4-FFF2-40B4-BE49-F238E27FC236}">
                  <a16:creationId xmlns:a16="http://schemas.microsoft.com/office/drawing/2014/main" id="{E190A7EE-03D8-761E-9398-B197BFB46DB1}"/>
                </a:ext>
              </a:extLst>
            </p:cNvPr>
            <p:cNvSpPr txBox="1"/>
            <p:nvPr/>
          </p:nvSpPr>
          <p:spPr>
            <a:xfrm>
              <a:off x="2616173" y="1665774"/>
              <a:ext cx="280847" cy="300082"/>
            </a:xfrm>
            <a:prstGeom prst="rect">
              <a:avLst/>
            </a:prstGeom>
            <a:noFill/>
          </p:spPr>
          <p:txBody>
            <a:bodyPr wrap="none" rtlCol="0" anchor="ctr">
              <a:spAutoFit/>
            </a:bodyPr>
            <a:lstStyle/>
            <a:p>
              <a:pPr algn="ctr"/>
              <a:r>
                <a:rPr lang="en-GB" dirty="0"/>
                <a:t>2</a:t>
              </a:r>
            </a:p>
          </p:txBody>
        </p:sp>
        <p:sp>
          <p:nvSpPr>
            <p:cNvPr id="13" name="Arc 12">
              <a:extLst>
                <a:ext uri="{FF2B5EF4-FFF2-40B4-BE49-F238E27FC236}">
                  <a16:creationId xmlns:a16="http://schemas.microsoft.com/office/drawing/2014/main" id="{A68E5C5D-3332-B3B7-1337-BBDC77D19F7F}"/>
                </a:ext>
              </a:extLst>
            </p:cNvPr>
            <p:cNvSpPr/>
            <p:nvPr/>
          </p:nvSpPr>
          <p:spPr>
            <a:xfrm>
              <a:off x="2616174" y="1671815"/>
              <a:ext cx="288000" cy="288000"/>
            </a:xfrm>
            <a:prstGeom prst="arc">
              <a:avLst>
                <a:gd name="adj1" fmla="val 16200000"/>
                <a:gd name="adj2" fmla="val 20465501"/>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2136698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7A6-C6EF-EB79-332E-E4AC318964CD}"/>
              </a:ext>
            </a:extLst>
          </p:cNvPr>
          <p:cNvSpPr>
            <a:spLocks noGrp="1"/>
          </p:cNvSpPr>
          <p:nvPr>
            <p:ph type="title"/>
          </p:nvPr>
        </p:nvSpPr>
        <p:spPr/>
        <p:txBody>
          <a:bodyPr/>
          <a:lstStyle/>
          <a:p>
            <a:r>
              <a:rPr lang="en-GB" dirty="0"/>
              <a:t>Statistical Framework</a:t>
            </a:r>
          </a:p>
        </p:txBody>
      </p:sp>
      <p:grpSp>
        <p:nvGrpSpPr>
          <p:cNvPr id="28" name="Group 27">
            <a:extLst>
              <a:ext uri="{FF2B5EF4-FFF2-40B4-BE49-F238E27FC236}">
                <a16:creationId xmlns:a16="http://schemas.microsoft.com/office/drawing/2014/main" id="{D7CB33C1-30C2-C7F9-E579-C5FB8811A10E}"/>
              </a:ext>
            </a:extLst>
          </p:cNvPr>
          <p:cNvGrpSpPr/>
          <p:nvPr/>
        </p:nvGrpSpPr>
        <p:grpSpPr>
          <a:xfrm>
            <a:off x="479855" y="1790005"/>
            <a:ext cx="2414874" cy="2109400"/>
            <a:chOff x="3840885" y="1071950"/>
            <a:chExt cx="4077403" cy="3561624"/>
          </a:xfrm>
        </p:grpSpPr>
        <p:pic>
          <p:nvPicPr>
            <p:cNvPr id="20" name="Picture 19" descr="A metal object with a black cord&#10;&#10;Description automatically generated">
              <a:extLst>
                <a:ext uri="{FF2B5EF4-FFF2-40B4-BE49-F238E27FC236}">
                  <a16:creationId xmlns:a16="http://schemas.microsoft.com/office/drawing/2014/main" id="{B65E80C7-320A-E1C4-37AE-178EAD9790A3}"/>
                </a:ext>
              </a:extLst>
            </p:cNvPr>
            <p:cNvPicPr>
              <a:picLocks noChangeAspect="1"/>
            </p:cNvPicPr>
            <p:nvPr/>
          </p:nvPicPr>
          <p:blipFill>
            <a:blip r:embed="rId3"/>
            <a:stretch>
              <a:fillRect/>
            </a:stretch>
          </p:blipFill>
          <p:spPr>
            <a:xfrm flipH="1">
              <a:off x="3840885" y="1071950"/>
              <a:ext cx="3825243" cy="3561624"/>
            </a:xfrm>
            <a:prstGeom prst="rect">
              <a:avLst/>
            </a:prstGeom>
          </p:spPr>
        </p:pic>
        <p:cxnSp>
          <p:nvCxnSpPr>
            <p:cNvPr id="21" name="Straight Arrow Connector 20">
              <a:extLst>
                <a:ext uri="{FF2B5EF4-FFF2-40B4-BE49-F238E27FC236}">
                  <a16:creationId xmlns:a16="http://schemas.microsoft.com/office/drawing/2014/main" id="{20E935C3-46E7-6E39-368C-813466DAD5F5}"/>
                </a:ext>
              </a:extLst>
            </p:cNvPr>
            <p:cNvCxnSpPr>
              <a:cxnSpLocks/>
            </p:cNvCxnSpPr>
            <p:nvPr/>
          </p:nvCxnSpPr>
          <p:spPr>
            <a:xfrm>
              <a:off x="4965551" y="3537844"/>
              <a:ext cx="0" cy="6997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83F6CAF-83C7-9F57-74AA-518A87DF8B06}"/>
                </a:ext>
              </a:extLst>
            </p:cNvPr>
            <p:cNvCxnSpPr>
              <a:cxnSpLocks/>
            </p:cNvCxnSpPr>
            <p:nvPr/>
          </p:nvCxnSpPr>
          <p:spPr>
            <a:xfrm>
              <a:off x="7737185" y="2648201"/>
              <a:ext cx="0" cy="113905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1D100F5-5894-1E26-A01F-363E1B94CFC5}"/>
                </a:ext>
              </a:extLst>
            </p:cNvPr>
            <p:cNvSpPr txBox="1"/>
            <p:nvPr/>
          </p:nvSpPr>
          <p:spPr>
            <a:xfrm>
              <a:off x="5164869" y="4123063"/>
              <a:ext cx="504321" cy="229133"/>
            </a:xfrm>
            <a:prstGeom prst="rect">
              <a:avLst/>
            </a:prstGeom>
            <a:noFill/>
          </p:spPr>
          <p:txBody>
            <a:bodyPr wrap="none" rtlCol="0">
              <a:spAutoFit/>
            </a:bodyPr>
            <a:lstStyle/>
            <a:p>
              <a:pPr algn="ctr"/>
              <a:r>
                <a:rPr lang="en-US" sz="1100" dirty="0"/>
                <a:t>25mm</a:t>
              </a:r>
              <a:endParaRPr lang="en-GB" sz="1100" dirty="0"/>
            </a:p>
          </p:txBody>
        </p:sp>
        <p:sp>
          <p:nvSpPr>
            <p:cNvPr id="24" name="TextBox 23">
              <a:extLst>
                <a:ext uri="{FF2B5EF4-FFF2-40B4-BE49-F238E27FC236}">
                  <a16:creationId xmlns:a16="http://schemas.microsoft.com/office/drawing/2014/main" id="{540B36D1-5B0E-EA65-77A6-E06298F64384}"/>
                </a:ext>
              </a:extLst>
            </p:cNvPr>
            <p:cNvSpPr txBox="1"/>
            <p:nvPr/>
          </p:nvSpPr>
          <p:spPr>
            <a:xfrm>
              <a:off x="7413967" y="3787254"/>
              <a:ext cx="504321" cy="229133"/>
            </a:xfrm>
            <a:prstGeom prst="rect">
              <a:avLst/>
            </a:prstGeom>
            <a:noFill/>
          </p:spPr>
          <p:txBody>
            <a:bodyPr wrap="none" rtlCol="0">
              <a:spAutoFit/>
            </a:bodyPr>
            <a:lstStyle/>
            <a:p>
              <a:pPr algn="ctr"/>
              <a:r>
                <a:rPr lang="en-US" sz="1100" dirty="0"/>
                <a:t>45mm</a:t>
              </a:r>
              <a:endParaRPr lang="en-GB" sz="1100" dirty="0"/>
            </a:p>
          </p:txBody>
        </p:sp>
        <p:sp>
          <p:nvSpPr>
            <p:cNvPr id="25" name="Arc 24">
              <a:extLst>
                <a:ext uri="{FF2B5EF4-FFF2-40B4-BE49-F238E27FC236}">
                  <a16:creationId xmlns:a16="http://schemas.microsoft.com/office/drawing/2014/main" id="{1A6B7521-9C0F-3459-4C66-4E2499231344}"/>
                </a:ext>
              </a:extLst>
            </p:cNvPr>
            <p:cNvSpPr/>
            <p:nvPr/>
          </p:nvSpPr>
          <p:spPr>
            <a:xfrm rot="18782762" flipH="1">
              <a:off x="6669669" y="3216103"/>
              <a:ext cx="36000" cy="28800"/>
            </a:xfrm>
            <a:prstGeom prst="arc">
              <a:avLst>
                <a:gd name="adj1" fmla="val 10833323"/>
                <a:gd name="adj2" fmla="val 0"/>
              </a:avLst>
            </a:prstGeom>
            <a:noFill/>
            <a:ln w="127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6" name="Straight Connector 25">
              <a:extLst>
                <a:ext uri="{FF2B5EF4-FFF2-40B4-BE49-F238E27FC236}">
                  <a16:creationId xmlns:a16="http://schemas.microsoft.com/office/drawing/2014/main" id="{13A638F9-5946-0ACD-D2A8-7B0E15D54AFB}"/>
                </a:ext>
              </a:extLst>
            </p:cNvPr>
            <p:cNvCxnSpPr>
              <a:cxnSpLocks/>
            </p:cNvCxnSpPr>
            <p:nvPr/>
          </p:nvCxnSpPr>
          <p:spPr>
            <a:xfrm flipH="1" flipV="1">
              <a:off x="6674464" y="3237734"/>
              <a:ext cx="460800" cy="48240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AA9336-8921-B1AF-54E5-C92B7CDD0FA9}"/>
                </a:ext>
              </a:extLst>
            </p:cNvPr>
            <p:cNvCxnSpPr>
              <a:cxnSpLocks/>
            </p:cNvCxnSpPr>
            <p:nvPr/>
          </p:nvCxnSpPr>
          <p:spPr>
            <a:xfrm flipH="1" flipV="1">
              <a:off x="6700876" y="3214939"/>
              <a:ext cx="460800" cy="48240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31" name="Table 5">
            <a:extLst>
              <a:ext uri="{FF2B5EF4-FFF2-40B4-BE49-F238E27FC236}">
                <a16:creationId xmlns:a16="http://schemas.microsoft.com/office/drawing/2014/main" id="{4A7A5D23-DF64-2BE3-56E7-6F5236A62721}"/>
              </a:ext>
            </a:extLst>
          </p:cNvPr>
          <p:cNvGraphicFramePr>
            <a:graphicFrameLocks noGrp="1"/>
          </p:cNvGraphicFramePr>
          <p:nvPr>
            <p:extLst>
              <p:ext uri="{D42A27DB-BD31-4B8C-83A1-F6EECF244321}">
                <p14:modId xmlns:p14="http://schemas.microsoft.com/office/powerpoint/2010/main" val="1385286321"/>
              </p:ext>
            </p:extLst>
          </p:nvPr>
        </p:nvGraphicFramePr>
        <p:xfrm>
          <a:off x="2360351" y="4765254"/>
          <a:ext cx="2728672" cy="370840"/>
        </p:xfrm>
        <a:graphic>
          <a:graphicData uri="http://schemas.openxmlformats.org/drawingml/2006/table">
            <a:tbl>
              <a:tblPr firstRow="1" bandRow="1">
                <a:tableStyleId>{2D5ABB26-0587-4C30-8999-92F81FD0307C}</a:tableStyleId>
              </a:tblPr>
              <a:tblGrid>
                <a:gridCol w="159282">
                  <a:extLst>
                    <a:ext uri="{9D8B030D-6E8A-4147-A177-3AD203B41FA5}">
                      <a16:colId xmlns:a16="http://schemas.microsoft.com/office/drawing/2014/main" val="228824996"/>
                    </a:ext>
                  </a:extLst>
                </a:gridCol>
                <a:gridCol w="2569390">
                  <a:extLst>
                    <a:ext uri="{9D8B030D-6E8A-4147-A177-3AD203B41FA5}">
                      <a16:colId xmlns:a16="http://schemas.microsoft.com/office/drawing/2014/main" val="201962745"/>
                    </a:ext>
                  </a:extLst>
                </a:gridCol>
              </a:tblGrid>
              <a:tr h="370840">
                <a:tc>
                  <a:txBody>
                    <a:bodyPr/>
                    <a:lstStyle/>
                    <a:p>
                      <a:r>
                        <a:rPr lang="en-GB" sz="800" b="0" i="0" u="none" strike="noStrike" kern="1200" baseline="0" dirty="0">
                          <a:solidFill>
                            <a:schemeClr val="tx1"/>
                          </a:solidFill>
                          <a:latin typeface="LMRoman10-Regular"/>
                          <a:ea typeface="+mn-ea"/>
                          <a:cs typeface="+mn-cs"/>
                        </a:rPr>
                        <a:t>[3]</a:t>
                      </a:r>
                    </a:p>
                  </a:txBody>
                  <a:tcPr marL="0" marR="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b="0" i="0" u="none" strike="noStrike" kern="1200" baseline="0" dirty="0">
                          <a:solidFill>
                            <a:schemeClr val="tx1"/>
                          </a:solidFill>
                          <a:latin typeface="LMRoman10-Regular"/>
                          <a:ea typeface="+mn-ea"/>
                          <a:cs typeface="+mn-cs"/>
                        </a:rPr>
                        <a:t>Chandler, M. G. </a:t>
                      </a:r>
                      <a:r>
                        <a:rPr lang="en-GB" sz="800" b="0" i="1" u="none" strike="noStrike" kern="1200" baseline="0" dirty="0">
                          <a:solidFill>
                            <a:schemeClr val="tx1"/>
                          </a:solidFill>
                          <a:latin typeface="LMRoman10-Regular"/>
                          <a:ea typeface="+mn-ea"/>
                          <a:cs typeface="+mn-cs"/>
                        </a:rPr>
                        <a:t>et al.</a:t>
                      </a:r>
                      <a:r>
                        <a:rPr lang="en-GB" sz="800" b="0" i="0" u="none" strike="noStrike" kern="1200" baseline="0" dirty="0">
                          <a:solidFill>
                            <a:schemeClr val="tx1"/>
                          </a:solidFill>
                          <a:latin typeface="LMRoman10-Regular"/>
                          <a:ea typeface="+mn-ea"/>
                          <a:cs typeface="+mn-cs"/>
                        </a:rPr>
                        <a:t>, </a:t>
                      </a:r>
                      <a:r>
                        <a:rPr lang="en-GB" sz="800" b="0" i="1" u="none" strike="noStrike" kern="1200" baseline="0" dirty="0">
                          <a:solidFill>
                            <a:schemeClr val="tx1"/>
                          </a:solidFill>
                          <a:latin typeface="LMRoman10-Regular"/>
                          <a:ea typeface="+mn-ea"/>
                          <a:cs typeface="+mn-cs"/>
                        </a:rPr>
                        <a:t>NDT &amp; E Int.</a:t>
                      </a:r>
                      <a:r>
                        <a:rPr lang="en-GB" sz="800" b="0" i="0" u="none" strike="noStrike" kern="1200" baseline="0" dirty="0">
                          <a:solidFill>
                            <a:schemeClr val="tx1"/>
                          </a:solidFill>
                          <a:latin typeface="LMRoman10-Regular"/>
                          <a:ea typeface="+mn-ea"/>
                          <a:cs typeface="+mn-cs"/>
                        </a:rPr>
                        <a:t> </a:t>
                      </a:r>
                      <a:r>
                        <a:rPr lang="en-GB" sz="800" b="1" i="0" u="none" strike="noStrike" kern="1200" baseline="0" dirty="0">
                          <a:solidFill>
                            <a:schemeClr val="tx1"/>
                          </a:solidFill>
                          <a:latin typeface="LMRoman10-Regular"/>
                          <a:ea typeface="+mn-ea"/>
                          <a:cs typeface="+mn-cs"/>
                        </a:rPr>
                        <a:t>142</a:t>
                      </a:r>
                      <a:r>
                        <a:rPr lang="en-GB" sz="800" b="0" i="0" u="none" strike="noStrike" kern="1200" baseline="0" dirty="0">
                          <a:solidFill>
                            <a:schemeClr val="tx1"/>
                          </a:solidFill>
                          <a:latin typeface="LMRoman10-Regular"/>
                          <a:ea typeface="+mn-ea"/>
                          <a:cs typeface="+mn-cs"/>
                        </a:rPr>
                        <a:t>, 103014 (2024)</a:t>
                      </a:r>
                    </a:p>
                  </a:txBody>
                  <a:tcPr marL="0" marR="0" marT="0" marB="0"/>
                </a:tc>
                <a:extLst>
                  <a:ext uri="{0D108BD9-81ED-4DB2-BD59-A6C34878D82A}">
                    <a16:rowId xmlns:a16="http://schemas.microsoft.com/office/drawing/2014/main" val="3757221677"/>
                  </a:ext>
                </a:extLst>
              </a:tr>
            </a:tbl>
          </a:graphicData>
        </a:graphic>
      </p:graphicFrame>
      <p:pic>
        <p:nvPicPr>
          <p:cNvPr id="34" name="Picture 33">
            <a:extLst>
              <a:ext uri="{FF2B5EF4-FFF2-40B4-BE49-F238E27FC236}">
                <a16:creationId xmlns:a16="http://schemas.microsoft.com/office/drawing/2014/main" id="{F05D7FD8-0F64-0F32-C841-7E509F94ACD6}"/>
              </a:ext>
            </a:extLst>
          </p:cNvPr>
          <p:cNvPicPr>
            <a:picLocks noChangeAspect="1"/>
          </p:cNvPicPr>
          <p:nvPr/>
        </p:nvPicPr>
        <p:blipFill>
          <a:blip r:embed="rId4"/>
          <a:stretch>
            <a:fillRect/>
          </a:stretch>
        </p:blipFill>
        <p:spPr>
          <a:xfrm>
            <a:off x="3366550" y="1130346"/>
            <a:ext cx="2415448" cy="3186411"/>
          </a:xfrm>
          <a:prstGeom prst="rect">
            <a:avLst/>
          </a:prstGeom>
        </p:spPr>
      </p:pic>
      <p:grpSp>
        <p:nvGrpSpPr>
          <p:cNvPr id="37" name="Group 36">
            <a:extLst>
              <a:ext uri="{FF2B5EF4-FFF2-40B4-BE49-F238E27FC236}">
                <a16:creationId xmlns:a16="http://schemas.microsoft.com/office/drawing/2014/main" id="{BE5EA5AF-CA87-7BF7-5086-467AB3D897CF}"/>
              </a:ext>
            </a:extLst>
          </p:cNvPr>
          <p:cNvGrpSpPr/>
          <p:nvPr/>
        </p:nvGrpSpPr>
        <p:grpSpPr>
          <a:xfrm>
            <a:off x="6424440" y="1268016"/>
            <a:ext cx="2632022" cy="3172730"/>
            <a:chOff x="6424440" y="1268016"/>
            <a:chExt cx="2632022" cy="3172730"/>
          </a:xfrm>
        </p:grpSpPr>
        <p:pic>
          <p:nvPicPr>
            <p:cNvPr id="39" name="Picture 38">
              <a:extLst>
                <a:ext uri="{FF2B5EF4-FFF2-40B4-BE49-F238E27FC236}">
                  <a16:creationId xmlns:a16="http://schemas.microsoft.com/office/drawing/2014/main" id="{5DF3B92F-1F18-932B-EFA1-2C460ADB39E5}"/>
                </a:ext>
              </a:extLst>
            </p:cNvPr>
            <p:cNvPicPr>
              <a:picLocks noChangeAspect="1"/>
            </p:cNvPicPr>
            <p:nvPr/>
          </p:nvPicPr>
          <p:blipFill rotWithShape="1">
            <a:blip r:embed="rId5"/>
            <a:srcRect l="24478" t="12243" r="55326" b="8325"/>
            <a:stretch/>
          </p:blipFill>
          <p:spPr>
            <a:xfrm>
              <a:off x="6424440" y="1268016"/>
              <a:ext cx="2239705" cy="3172730"/>
            </a:xfrm>
            <a:prstGeom prst="rect">
              <a:avLst/>
            </a:prstGeom>
          </p:spPr>
        </p:pic>
        <p:sp>
          <p:nvSpPr>
            <p:cNvPr id="35" name="TextBox 34">
              <a:extLst>
                <a:ext uri="{FF2B5EF4-FFF2-40B4-BE49-F238E27FC236}">
                  <a16:creationId xmlns:a16="http://schemas.microsoft.com/office/drawing/2014/main" id="{3D39E8D7-E52F-77CC-7007-5C9EFDD9EB05}"/>
                </a:ext>
              </a:extLst>
            </p:cNvPr>
            <p:cNvSpPr txBox="1"/>
            <p:nvPr/>
          </p:nvSpPr>
          <p:spPr>
            <a:xfrm>
              <a:off x="8489938" y="2046744"/>
              <a:ext cx="566524" cy="430887"/>
            </a:xfrm>
            <a:prstGeom prst="rect">
              <a:avLst/>
            </a:prstGeom>
            <a:noFill/>
          </p:spPr>
          <p:txBody>
            <a:bodyPr wrap="square" rtlCol="0">
              <a:spAutoFit/>
            </a:bodyPr>
            <a:lstStyle/>
            <a:p>
              <a:pPr algn="ctr"/>
              <a:r>
                <a:rPr lang="en-US" sz="1100" dirty="0"/>
                <a:t>No SDH</a:t>
              </a:r>
              <a:endParaRPr lang="en-GB" sz="1100" dirty="0"/>
            </a:p>
          </p:txBody>
        </p:sp>
        <p:sp>
          <p:nvSpPr>
            <p:cNvPr id="36" name="TextBox 35">
              <a:extLst>
                <a:ext uri="{FF2B5EF4-FFF2-40B4-BE49-F238E27FC236}">
                  <a16:creationId xmlns:a16="http://schemas.microsoft.com/office/drawing/2014/main" id="{4B76671D-FD0E-85F6-ADC1-52688966A328}"/>
                </a:ext>
              </a:extLst>
            </p:cNvPr>
            <p:cNvSpPr txBox="1"/>
            <p:nvPr/>
          </p:nvSpPr>
          <p:spPr>
            <a:xfrm>
              <a:off x="8487755" y="3457677"/>
              <a:ext cx="566524" cy="261610"/>
            </a:xfrm>
            <a:prstGeom prst="rect">
              <a:avLst/>
            </a:prstGeom>
            <a:noFill/>
          </p:spPr>
          <p:txBody>
            <a:bodyPr wrap="square" rtlCol="0">
              <a:spAutoFit/>
            </a:bodyPr>
            <a:lstStyle/>
            <a:p>
              <a:pPr algn="ctr"/>
              <a:r>
                <a:rPr lang="en-US" sz="1100" dirty="0"/>
                <a:t>SDH</a:t>
              </a:r>
              <a:endParaRPr lang="en-GB" sz="1100" dirty="0"/>
            </a:p>
          </p:txBody>
        </p:sp>
      </p:grpSp>
      <p:sp>
        <p:nvSpPr>
          <p:cNvPr id="3" name="TextBox 2">
            <a:extLst>
              <a:ext uri="{FF2B5EF4-FFF2-40B4-BE49-F238E27FC236}">
                <a16:creationId xmlns:a16="http://schemas.microsoft.com/office/drawing/2014/main" id="{D6FA390D-4456-889C-5F7E-C18FDC654D8F}"/>
              </a:ext>
            </a:extLst>
          </p:cNvPr>
          <p:cNvSpPr txBox="1"/>
          <p:nvPr/>
        </p:nvSpPr>
        <p:spPr>
          <a:xfrm>
            <a:off x="7033341" y="1056505"/>
            <a:ext cx="1228221" cy="261610"/>
          </a:xfrm>
          <a:prstGeom prst="rect">
            <a:avLst/>
          </a:prstGeom>
          <a:noFill/>
        </p:spPr>
        <p:txBody>
          <a:bodyPr wrap="none" rtlCol="0">
            <a:spAutoFit/>
          </a:bodyPr>
          <a:lstStyle/>
          <a:p>
            <a:r>
              <a:rPr lang="en-GB" sz="1100" dirty="0"/>
              <a:t>Probability maps</a:t>
            </a:r>
          </a:p>
        </p:txBody>
      </p:sp>
      <p:grpSp>
        <p:nvGrpSpPr>
          <p:cNvPr id="11" name="Group 10">
            <a:extLst>
              <a:ext uri="{FF2B5EF4-FFF2-40B4-BE49-F238E27FC236}">
                <a16:creationId xmlns:a16="http://schemas.microsoft.com/office/drawing/2014/main" id="{B660354A-8703-4B21-FDA0-FB1279A22BD7}"/>
              </a:ext>
            </a:extLst>
          </p:cNvPr>
          <p:cNvGrpSpPr/>
          <p:nvPr/>
        </p:nvGrpSpPr>
        <p:grpSpPr>
          <a:xfrm>
            <a:off x="8713726" y="4703378"/>
            <a:ext cx="288001" cy="300082"/>
            <a:chOff x="2616173" y="1665774"/>
            <a:chExt cx="288001" cy="300082"/>
          </a:xfrm>
        </p:grpSpPr>
        <p:sp>
          <p:nvSpPr>
            <p:cNvPr id="12" name="TextBox 11">
              <a:extLst>
                <a:ext uri="{FF2B5EF4-FFF2-40B4-BE49-F238E27FC236}">
                  <a16:creationId xmlns:a16="http://schemas.microsoft.com/office/drawing/2014/main" id="{208B4C06-8774-0077-B418-11C96B54ABA0}"/>
                </a:ext>
              </a:extLst>
            </p:cNvPr>
            <p:cNvSpPr txBox="1"/>
            <p:nvPr/>
          </p:nvSpPr>
          <p:spPr>
            <a:xfrm>
              <a:off x="2616173" y="1665774"/>
              <a:ext cx="280847" cy="300082"/>
            </a:xfrm>
            <a:prstGeom prst="rect">
              <a:avLst/>
            </a:prstGeom>
            <a:noFill/>
          </p:spPr>
          <p:txBody>
            <a:bodyPr wrap="none" rtlCol="0" anchor="ctr">
              <a:spAutoFit/>
            </a:bodyPr>
            <a:lstStyle/>
            <a:p>
              <a:pPr algn="ctr"/>
              <a:r>
                <a:rPr lang="en-GB" dirty="0"/>
                <a:t>3</a:t>
              </a:r>
            </a:p>
          </p:txBody>
        </p:sp>
        <p:sp>
          <p:nvSpPr>
            <p:cNvPr id="13" name="Arc 12">
              <a:extLst>
                <a:ext uri="{FF2B5EF4-FFF2-40B4-BE49-F238E27FC236}">
                  <a16:creationId xmlns:a16="http://schemas.microsoft.com/office/drawing/2014/main" id="{3E42BAFF-CE75-1504-9E9B-3CEB2A4FCD17}"/>
                </a:ext>
              </a:extLst>
            </p:cNvPr>
            <p:cNvSpPr/>
            <p:nvPr/>
          </p:nvSpPr>
          <p:spPr>
            <a:xfrm>
              <a:off x="2616174" y="1671815"/>
              <a:ext cx="288000" cy="288000"/>
            </a:xfrm>
            <a:prstGeom prst="arc">
              <a:avLst>
                <a:gd name="adj1" fmla="val 16200000"/>
                <a:gd name="adj2" fmla="val 1148197"/>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7" name="Picture 6" descr="A diagram of a function&#10;&#10;Description automatically generated with medium confidence">
            <a:extLst>
              <a:ext uri="{FF2B5EF4-FFF2-40B4-BE49-F238E27FC236}">
                <a16:creationId xmlns:a16="http://schemas.microsoft.com/office/drawing/2014/main" id="{34BA8143-23B0-0DFE-A3F6-366B3DCBC153}"/>
              </a:ext>
            </a:extLst>
          </p:cNvPr>
          <p:cNvPicPr>
            <a:picLocks noChangeAspect="1"/>
          </p:cNvPicPr>
          <p:nvPr/>
        </p:nvPicPr>
        <p:blipFill>
          <a:blip r:embed="rId6"/>
          <a:stretch>
            <a:fillRect/>
          </a:stretch>
        </p:blipFill>
        <p:spPr>
          <a:xfrm>
            <a:off x="6234568" y="1440076"/>
            <a:ext cx="2470194" cy="2876681"/>
          </a:xfrm>
          <a:prstGeom prst="rect">
            <a:avLst/>
          </a:prstGeom>
        </p:spPr>
      </p:pic>
    </p:spTree>
    <p:extLst>
      <p:ext uri="{BB962C8B-B14F-4D97-AF65-F5344CB8AC3E}">
        <p14:creationId xmlns:p14="http://schemas.microsoft.com/office/powerpoint/2010/main" val="292712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0"/>
                            </p:stCondLst>
                            <p:childTnLst>
                              <p:par>
                                <p:cTn id="19" presetID="1" presetClass="exit" presetSubtype="0" fill="hold"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9BA6-A8E4-46FD-A952-B7A37095C326}"/>
              </a:ext>
            </a:extLst>
          </p:cNvPr>
          <p:cNvSpPr>
            <a:spLocks noGrp="1"/>
          </p:cNvSpPr>
          <p:nvPr>
            <p:ph type="title"/>
          </p:nvPr>
        </p:nvSpPr>
        <p:spPr/>
        <p:txBody>
          <a:bodyPr/>
          <a:lstStyle/>
          <a:p>
            <a:r>
              <a:rPr lang="en-US" dirty="0"/>
              <a:t>Wrinkling in CFRP</a:t>
            </a:r>
            <a:endParaRPr lang="en-GB" dirty="0"/>
          </a:p>
        </p:txBody>
      </p:sp>
      <p:pic>
        <p:nvPicPr>
          <p:cNvPr id="12" name="Content Placeholder 11" descr="A screenshot of a computer generated image&#10;&#10;Description automatically generated">
            <a:extLst>
              <a:ext uri="{FF2B5EF4-FFF2-40B4-BE49-F238E27FC236}">
                <a16:creationId xmlns:a16="http://schemas.microsoft.com/office/drawing/2014/main" id="{E5F1E413-0779-82E4-E068-121EAF9955D1}"/>
              </a:ext>
            </a:extLst>
          </p:cNvPr>
          <p:cNvPicPr>
            <a:picLocks noGrp="1" noChangeAspect="1"/>
          </p:cNvPicPr>
          <p:nvPr>
            <p:ph idx="1"/>
          </p:nvPr>
        </p:nvPicPr>
        <p:blipFill>
          <a:blip r:embed="rId3"/>
          <a:stretch>
            <a:fillRect/>
          </a:stretch>
        </p:blipFill>
        <p:spPr>
          <a:xfrm>
            <a:off x="1366251" y="2414872"/>
            <a:ext cx="6411497" cy="2282603"/>
          </a:xfrm>
        </p:spPr>
      </p:pic>
      <p:sp>
        <p:nvSpPr>
          <p:cNvPr id="13" name="Content Placeholder 2">
            <a:extLst>
              <a:ext uri="{FF2B5EF4-FFF2-40B4-BE49-F238E27FC236}">
                <a16:creationId xmlns:a16="http://schemas.microsoft.com/office/drawing/2014/main" id="{B76DAB34-81DE-D256-00B2-62246BCE6E15}"/>
              </a:ext>
            </a:extLst>
          </p:cNvPr>
          <p:cNvSpPr txBox="1">
            <a:spLocks/>
          </p:cNvSpPr>
          <p:nvPr/>
        </p:nvSpPr>
        <p:spPr>
          <a:xfrm>
            <a:off x="370800" y="1369219"/>
            <a:ext cx="8402400" cy="288845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Interfaces between layers in CFRP act as reflectors of the ultrasonic signal. Regular structure produced in TFM images, which changes when structure is wrinkled.</a:t>
            </a:r>
            <a:endParaRPr lang="en-GB" dirty="0"/>
          </a:p>
        </p:txBody>
      </p:sp>
      <p:grpSp>
        <p:nvGrpSpPr>
          <p:cNvPr id="14" name="Group 13">
            <a:extLst>
              <a:ext uri="{FF2B5EF4-FFF2-40B4-BE49-F238E27FC236}">
                <a16:creationId xmlns:a16="http://schemas.microsoft.com/office/drawing/2014/main" id="{B7270F41-4032-9740-2C49-65BC59306557}"/>
              </a:ext>
            </a:extLst>
          </p:cNvPr>
          <p:cNvGrpSpPr/>
          <p:nvPr/>
        </p:nvGrpSpPr>
        <p:grpSpPr>
          <a:xfrm>
            <a:off x="8713726" y="4703378"/>
            <a:ext cx="288001" cy="300082"/>
            <a:chOff x="2616173" y="1665774"/>
            <a:chExt cx="288001" cy="300082"/>
          </a:xfrm>
        </p:grpSpPr>
        <p:sp>
          <p:nvSpPr>
            <p:cNvPr id="15" name="TextBox 14">
              <a:extLst>
                <a:ext uri="{FF2B5EF4-FFF2-40B4-BE49-F238E27FC236}">
                  <a16:creationId xmlns:a16="http://schemas.microsoft.com/office/drawing/2014/main" id="{0ED79FED-DC63-22DB-A245-1318AB6B0430}"/>
                </a:ext>
              </a:extLst>
            </p:cNvPr>
            <p:cNvSpPr txBox="1"/>
            <p:nvPr/>
          </p:nvSpPr>
          <p:spPr>
            <a:xfrm>
              <a:off x="2616173" y="1665774"/>
              <a:ext cx="280847" cy="300082"/>
            </a:xfrm>
            <a:prstGeom prst="rect">
              <a:avLst/>
            </a:prstGeom>
            <a:noFill/>
          </p:spPr>
          <p:txBody>
            <a:bodyPr wrap="none" rtlCol="0" anchor="ctr">
              <a:spAutoFit/>
            </a:bodyPr>
            <a:lstStyle/>
            <a:p>
              <a:pPr algn="ctr"/>
              <a:r>
                <a:rPr lang="en-GB" dirty="0"/>
                <a:t>4</a:t>
              </a:r>
            </a:p>
          </p:txBody>
        </p:sp>
        <p:sp>
          <p:nvSpPr>
            <p:cNvPr id="16" name="Arc 15">
              <a:extLst>
                <a:ext uri="{FF2B5EF4-FFF2-40B4-BE49-F238E27FC236}">
                  <a16:creationId xmlns:a16="http://schemas.microsoft.com/office/drawing/2014/main" id="{04363C1D-145A-152C-21C0-FC240E8D4B4F}"/>
                </a:ext>
              </a:extLst>
            </p:cNvPr>
            <p:cNvSpPr/>
            <p:nvPr/>
          </p:nvSpPr>
          <p:spPr>
            <a:xfrm>
              <a:off x="2616174" y="1671815"/>
              <a:ext cx="288000" cy="288000"/>
            </a:xfrm>
            <a:prstGeom prst="arc">
              <a:avLst>
                <a:gd name="adj1" fmla="val 16200000"/>
                <a:gd name="adj2" fmla="val 3329427"/>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469693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735549-474D-DD53-4C4A-700C2FD6D8AF}"/>
              </a:ext>
            </a:extLst>
          </p:cNvPr>
          <p:cNvSpPr/>
          <p:nvPr/>
        </p:nvSpPr>
        <p:spPr>
          <a:xfrm>
            <a:off x="6036590" y="4295775"/>
            <a:ext cx="131735" cy="261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CF43B99-DB4D-EA28-30AE-7EECB91C511F}"/>
              </a:ext>
            </a:extLst>
          </p:cNvPr>
          <p:cNvSpPr/>
          <p:nvPr/>
        </p:nvSpPr>
        <p:spPr>
          <a:xfrm>
            <a:off x="7529430" y="4279671"/>
            <a:ext cx="131735" cy="261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66F0B01-2661-A9EC-7AC9-B1BFA6E65D44}"/>
              </a:ext>
            </a:extLst>
          </p:cNvPr>
          <p:cNvSpPr/>
          <p:nvPr/>
        </p:nvSpPr>
        <p:spPr>
          <a:xfrm>
            <a:off x="8881980" y="1820100"/>
            <a:ext cx="262020" cy="261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7463E5D3-D779-C143-4015-5B04BA3E5E94}"/>
              </a:ext>
            </a:extLst>
          </p:cNvPr>
          <p:cNvSpPr txBox="1">
            <a:spLocks/>
          </p:cNvSpPr>
          <p:nvPr/>
        </p:nvSpPr>
        <p:spPr>
          <a:xfrm>
            <a:off x="370800" y="273844"/>
            <a:ext cx="8402400"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200" b="0" kern="1200">
                <a:solidFill>
                  <a:schemeClr val="tx1"/>
                </a:solidFill>
                <a:latin typeface="Rockwell" panose="02060603020205020403" pitchFamily="18" charset="77"/>
                <a:ea typeface="+mj-ea"/>
                <a:cs typeface="+mj-cs"/>
              </a:defRPr>
            </a:lvl1pPr>
          </a:lstStyle>
          <a:p>
            <a:r>
              <a:rPr lang="en-US" dirty="0"/>
              <a:t>Autocorrelation</a:t>
            </a:r>
            <a:endParaRPr lang="en-GB" dirty="0"/>
          </a:p>
        </p:txBody>
      </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53D18263-49B3-A7B2-2207-C23FB397921C}"/>
                  </a:ext>
                </a:extLst>
              </p:cNvPr>
              <p:cNvSpPr txBox="1">
                <a:spLocks/>
              </p:cNvSpPr>
              <p:nvPr/>
            </p:nvSpPr>
            <p:spPr>
              <a:xfrm>
                <a:off x="370800" y="1369218"/>
                <a:ext cx="8402400" cy="333994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Expect intensity to be highly correlated between layers.</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𝐼</m:t>
                          </m:r>
                        </m:sub>
                      </m:sSub>
                      <m:d>
                        <m:dPr>
                          <m:ctrlPr>
                            <a:rPr lang="en-US" i="1">
                              <a:latin typeface="Cambria Math" panose="02040503050406030204" pitchFamily="18" charset="0"/>
                            </a:rPr>
                          </m:ctrlPr>
                        </m:dPr>
                        <m:e>
                          <m:r>
                            <a:rPr lang="en-US" b="1" i="1">
                              <a:latin typeface="Cambria Math" panose="02040503050406030204" pitchFamily="18" charset="0"/>
                            </a:rPr>
                            <m:t>𝝆</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𝑀</m:t>
                          </m:r>
                        </m:den>
                      </m:f>
                      <m:nary>
                        <m:naryPr>
                          <m:chr m:val="∑"/>
                          <m:supHide m:val="on"/>
                          <m:ctrlPr>
                            <a:rPr lang="en-US" b="0" i="1" smtClean="0">
                              <a:latin typeface="Cambria Math" panose="02040503050406030204" pitchFamily="18" charset="0"/>
                            </a:rPr>
                          </m:ctrlPr>
                        </m:naryPr>
                        <m:sub>
                          <m:r>
                            <a:rPr lang="en-US" b="1" i="1" smtClean="0">
                              <a:latin typeface="Cambria Math" panose="02040503050406030204" pitchFamily="18" charset="0"/>
                            </a:rPr>
                            <m:t>𝒓</m:t>
                          </m:r>
                        </m:sub>
                        <m:sup/>
                        <m:e>
                          <m:r>
                            <a:rPr lang="en-US" i="1">
                              <a:latin typeface="Cambria Math" panose="02040503050406030204" pitchFamily="18" charset="0"/>
                            </a:rPr>
                            <m:t>𝐼</m:t>
                          </m:r>
                          <m:d>
                            <m:dPr>
                              <m:ctrlPr>
                                <a:rPr lang="en-US" i="1">
                                  <a:latin typeface="Cambria Math" panose="02040503050406030204" pitchFamily="18" charset="0"/>
                                </a:rPr>
                              </m:ctrlPr>
                            </m:dPr>
                            <m:e>
                              <m:r>
                                <a:rPr lang="en-US" b="1" i="1">
                                  <a:latin typeface="Cambria Math" panose="02040503050406030204" pitchFamily="18" charset="0"/>
                                </a:rPr>
                                <m:t>𝒓</m:t>
                              </m:r>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𝐼</m:t>
                              </m:r>
                              <m:d>
                                <m:dPr>
                                  <m:ctrlPr>
                                    <a:rPr lang="en-US" i="1">
                                      <a:latin typeface="Cambria Math" panose="02040503050406030204" pitchFamily="18" charset="0"/>
                                    </a:rPr>
                                  </m:ctrlPr>
                                </m:dPr>
                                <m:e>
                                  <m:r>
                                    <a:rPr lang="en-US" b="1" i="1">
                                      <a:latin typeface="Cambria Math" panose="02040503050406030204" pitchFamily="18" charset="0"/>
                                    </a:rPr>
                                    <m:t>𝒓</m:t>
                                  </m:r>
                                  <m:r>
                                    <a:rPr lang="en-US" i="1">
                                      <a:latin typeface="Cambria Math" panose="02040503050406030204" pitchFamily="18" charset="0"/>
                                    </a:rPr>
                                    <m:t>+</m:t>
                                  </m:r>
                                  <m:r>
                                    <a:rPr lang="en-US" b="1" i="1">
                                      <a:latin typeface="Cambria Math" panose="02040503050406030204" pitchFamily="18" charset="0"/>
                                    </a:rPr>
                                    <m:t>𝝆</m:t>
                                  </m:r>
                                </m:e>
                              </m:d>
                            </m:e>
                          </m:acc>
                        </m:e>
                      </m:nary>
                    </m:oMath>
                  </m:oMathPara>
                </a14:m>
                <a:endParaRPr lang="en-GB" dirty="0"/>
              </a:p>
            </p:txBody>
          </p:sp>
        </mc:Choice>
        <mc:Fallback xmlns="">
          <p:sp>
            <p:nvSpPr>
              <p:cNvPr id="15" name="Content Placeholder 2">
                <a:extLst>
                  <a:ext uri="{FF2B5EF4-FFF2-40B4-BE49-F238E27FC236}">
                    <a16:creationId xmlns:a16="http://schemas.microsoft.com/office/drawing/2014/main" id="{53D18263-49B3-A7B2-2207-C23FB397921C}"/>
                  </a:ext>
                </a:extLst>
              </p:cNvPr>
              <p:cNvSpPr txBox="1">
                <a:spLocks noRot="1" noChangeAspect="1" noMove="1" noResize="1" noEditPoints="1" noAdjustHandles="1" noChangeArrowheads="1" noChangeShapeType="1" noTextEdit="1"/>
              </p:cNvSpPr>
              <p:nvPr/>
            </p:nvSpPr>
            <p:spPr>
              <a:xfrm>
                <a:off x="370800" y="1369218"/>
                <a:ext cx="8402400" cy="3339941"/>
              </a:xfrm>
              <a:prstGeom prst="rect">
                <a:avLst/>
              </a:prstGeom>
              <a:blipFill>
                <a:blip r:embed="rId3"/>
                <a:stretch>
                  <a:fillRect l="-435" t="-237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AD346F21-8114-81AC-A27E-2CBFBC39F2D4}"/>
              </a:ext>
            </a:extLst>
          </p:cNvPr>
          <p:cNvPicPr>
            <a:picLocks noChangeAspect="1"/>
          </p:cNvPicPr>
          <p:nvPr/>
        </p:nvPicPr>
        <p:blipFill>
          <a:blip r:embed="rId4"/>
          <a:stretch>
            <a:fillRect/>
          </a:stretch>
        </p:blipFill>
        <p:spPr>
          <a:xfrm>
            <a:off x="1482835" y="2571750"/>
            <a:ext cx="6551689" cy="1847092"/>
          </a:xfrm>
          <a:prstGeom prst="rect">
            <a:avLst/>
          </a:prstGeom>
        </p:spPr>
      </p:pic>
      <p:pic>
        <p:nvPicPr>
          <p:cNvPr id="12" name="Picture 11">
            <a:extLst>
              <a:ext uri="{FF2B5EF4-FFF2-40B4-BE49-F238E27FC236}">
                <a16:creationId xmlns:a16="http://schemas.microsoft.com/office/drawing/2014/main" id="{C97ADCF4-F9FE-19CB-DDA2-200C85B0FFB6}"/>
              </a:ext>
            </a:extLst>
          </p:cNvPr>
          <p:cNvPicPr>
            <a:picLocks noChangeAspect="1"/>
          </p:cNvPicPr>
          <p:nvPr/>
        </p:nvPicPr>
        <p:blipFill>
          <a:blip r:embed="rId5"/>
          <a:stretch>
            <a:fillRect/>
          </a:stretch>
        </p:blipFill>
        <p:spPr>
          <a:xfrm>
            <a:off x="1482835" y="2576322"/>
            <a:ext cx="6551689" cy="1837948"/>
          </a:xfrm>
          <a:prstGeom prst="rect">
            <a:avLst/>
          </a:prstGeom>
        </p:spPr>
      </p:pic>
      <p:pic>
        <p:nvPicPr>
          <p:cNvPr id="13" name="Picture 12">
            <a:extLst>
              <a:ext uri="{FF2B5EF4-FFF2-40B4-BE49-F238E27FC236}">
                <a16:creationId xmlns:a16="http://schemas.microsoft.com/office/drawing/2014/main" id="{F5A8DD3B-0C40-99D1-218A-64A3A3D0CF56}"/>
              </a:ext>
            </a:extLst>
          </p:cNvPr>
          <p:cNvPicPr>
            <a:picLocks noChangeAspect="1"/>
          </p:cNvPicPr>
          <p:nvPr/>
        </p:nvPicPr>
        <p:blipFill>
          <a:blip r:embed="rId6"/>
          <a:stretch>
            <a:fillRect/>
          </a:stretch>
        </p:blipFill>
        <p:spPr>
          <a:xfrm>
            <a:off x="1482835" y="2580894"/>
            <a:ext cx="6551689" cy="1828804"/>
          </a:xfrm>
          <a:prstGeom prst="rect">
            <a:avLst/>
          </a:prstGeom>
        </p:spPr>
      </p:pic>
      <p:pic>
        <p:nvPicPr>
          <p:cNvPr id="14" name="Picture 13">
            <a:extLst>
              <a:ext uri="{FF2B5EF4-FFF2-40B4-BE49-F238E27FC236}">
                <a16:creationId xmlns:a16="http://schemas.microsoft.com/office/drawing/2014/main" id="{E67B0009-D2EF-08E9-1A71-0734B56E624B}"/>
              </a:ext>
            </a:extLst>
          </p:cNvPr>
          <p:cNvPicPr>
            <a:picLocks noChangeAspect="1"/>
          </p:cNvPicPr>
          <p:nvPr/>
        </p:nvPicPr>
        <p:blipFill>
          <a:blip r:embed="rId7"/>
          <a:stretch>
            <a:fillRect/>
          </a:stretch>
        </p:blipFill>
        <p:spPr>
          <a:xfrm>
            <a:off x="1482835" y="2587752"/>
            <a:ext cx="6551689" cy="1815088"/>
          </a:xfrm>
          <a:prstGeom prst="rect">
            <a:avLst/>
          </a:prstGeom>
        </p:spPr>
      </p:pic>
      <p:pic>
        <p:nvPicPr>
          <p:cNvPr id="16" name="Picture 15">
            <a:extLst>
              <a:ext uri="{FF2B5EF4-FFF2-40B4-BE49-F238E27FC236}">
                <a16:creationId xmlns:a16="http://schemas.microsoft.com/office/drawing/2014/main" id="{D2AC2CE2-41E2-5654-AA9C-52C6DC1E77DD}"/>
              </a:ext>
            </a:extLst>
          </p:cNvPr>
          <p:cNvPicPr>
            <a:picLocks noChangeAspect="1"/>
          </p:cNvPicPr>
          <p:nvPr/>
        </p:nvPicPr>
        <p:blipFill>
          <a:blip r:embed="rId8"/>
          <a:stretch>
            <a:fillRect/>
          </a:stretch>
        </p:blipFill>
        <p:spPr>
          <a:xfrm>
            <a:off x="1482835" y="2660904"/>
            <a:ext cx="6551689" cy="1668783"/>
          </a:xfrm>
          <a:prstGeom prst="rect">
            <a:avLst/>
          </a:prstGeom>
        </p:spPr>
      </p:pic>
      <p:grpSp>
        <p:nvGrpSpPr>
          <p:cNvPr id="17" name="Group 16">
            <a:extLst>
              <a:ext uri="{FF2B5EF4-FFF2-40B4-BE49-F238E27FC236}">
                <a16:creationId xmlns:a16="http://schemas.microsoft.com/office/drawing/2014/main" id="{54D16D91-9C6A-FE06-ABA2-FD69DEDD3DE7}"/>
              </a:ext>
            </a:extLst>
          </p:cNvPr>
          <p:cNvGrpSpPr/>
          <p:nvPr/>
        </p:nvGrpSpPr>
        <p:grpSpPr>
          <a:xfrm>
            <a:off x="8713726" y="4703378"/>
            <a:ext cx="288001" cy="300082"/>
            <a:chOff x="2616173" y="1665774"/>
            <a:chExt cx="288001" cy="300082"/>
          </a:xfrm>
        </p:grpSpPr>
        <p:sp>
          <p:nvSpPr>
            <p:cNvPr id="18" name="TextBox 17">
              <a:extLst>
                <a:ext uri="{FF2B5EF4-FFF2-40B4-BE49-F238E27FC236}">
                  <a16:creationId xmlns:a16="http://schemas.microsoft.com/office/drawing/2014/main" id="{5C5FD94B-2F35-2523-AB67-B120A9ABE9AA}"/>
                </a:ext>
              </a:extLst>
            </p:cNvPr>
            <p:cNvSpPr txBox="1"/>
            <p:nvPr/>
          </p:nvSpPr>
          <p:spPr>
            <a:xfrm>
              <a:off x="2616173" y="1665774"/>
              <a:ext cx="280847" cy="300082"/>
            </a:xfrm>
            <a:prstGeom prst="rect">
              <a:avLst/>
            </a:prstGeom>
            <a:noFill/>
          </p:spPr>
          <p:txBody>
            <a:bodyPr wrap="none" rtlCol="0" anchor="ctr">
              <a:spAutoFit/>
            </a:bodyPr>
            <a:lstStyle/>
            <a:p>
              <a:pPr algn="ctr"/>
              <a:r>
                <a:rPr lang="en-GB" dirty="0"/>
                <a:t>5</a:t>
              </a:r>
            </a:p>
          </p:txBody>
        </p:sp>
        <p:sp>
          <p:nvSpPr>
            <p:cNvPr id="19" name="Arc 18">
              <a:extLst>
                <a:ext uri="{FF2B5EF4-FFF2-40B4-BE49-F238E27FC236}">
                  <a16:creationId xmlns:a16="http://schemas.microsoft.com/office/drawing/2014/main" id="{9FA5B9E0-FC49-ED04-F39E-01FB718330E9}"/>
                </a:ext>
              </a:extLst>
            </p:cNvPr>
            <p:cNvSpPr/>
            <p:nvPr/>
          </p:nvSpPr>
          <p:spPr>
            <a:xfrm>
              <a:off x="2616174" y="1671815"/>
              <a:ext cx="288000" cy="288000"/>
            </a:xfrm>
            <a:prstGeom prst="arc">
              <a:avLst>
                <a:gd name="adj1" fmla="val 16200000"/>
                <a:gd name="adj2" fmla="val 5445714"/>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18818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C382E6-2D72-183B-A8C9-4BE309EF2168}"/>
              </a:ext>
            </a:extLst>
          </p:cNvPr>
          <p:cNvSpPr txBox="1">
            <a:spLocks/>
          </p:cNvSpPr>
          <p:nvPr/>
        </p:nvSpPr>
        <p:spPr>
          <a:xfrm>
            <a:off x="370800" y="273844"/>
            <a:ext cx="8402400"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200" b="0" kern="1200">
                <a:solidFill>
                  <a:schemeClr val="tx1"/>
                </a:solidFill>
                <a:latin typeface="Rockwell" panose="02060603020205020403" pitchFamily="18" charset="77"/>
                <a:ea typeface="+mj-ea"/>
                <a:cs typeface="+mj-cs"/>
              </a:defRPr>
            </a:lvl1pPr>
          </a:lstStyle>
          <a:p>
            <a:r>
              <a:rPr lang="en-US" dirty="0"/>
              <a:t>Multivariate Hypothesis Testing</a:t>
            </a:r>
            <a:endParaRPr lang="en-GB" dirty="0"/>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3FAA584B-8137-FCDD-D6DC-4A9BC2C8D187}"/>
                  </a:ext>
                </a:extLst>
              </p:cNvPr>
              <p:cNvSpPr txBox="1">
                <a:spLocks/>
              </p:cNvSpPr>
              <p:nvPr/>
            </p:nvSpPr>
            <p:spPr>
              <a:xfrm>
                <a:off x="370799" y="1369219"/>
                <a:ext cx="8402399" cy="288845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Model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𝐼</m:t>
                        </m:r>
                      </m:sub>
                    </m:sSub>
                    <m:d>
                      <m:dPr>
                        <m:ctrlPr>
                          <a:rPr lang="en-GB" b="0" i="1" smtClean="0">
                            <a:latin typeface="Cambria Math" panose="02040503050406030204" pitchFamily="18" charset="0"/>
                          </a:rPr>
                        </m:ctrlPr>
                      </m:dPr>
                      <m:e>
                        <m:r>
                          <a:rPr lang="en-GB" b="1" i="1" smtClean="0">
                            <a:latin typeface="Cambria Math" panose="02040503050406030204" pitchFamily="18" charset="0"/>
                          </a:rPr>
                          <m:t>𝝆</m:t>
                        </m:r>
                      </m:e>
                    </m:d>
                    <m:r>
                      <a:rPr lang="en-GB" b="0" i="1" smtClean="0">
                        <a:latin typeface="Cambria Math" panose="02040503050406030204" pitchFamily="18" charset="0"/>
                      </a:rPr>
                      <m:t> ~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𝒩</m:t>
                        </m:r>
                      </m:e>
                      <m:sub>
                        <m:r>
                          <a:rPr lang="en-GB" b="0" i="1" smtClean="0">
                            <a:latin typeface="Cambria Math" panose="02040503050406030204" pitchFamily="18" charset="0"/>
                          </a:rPr>
                          <m:t>𝑘</m:t>
                        </m:r>
                      </m:sub>
                    </m:sSub>
                    <m:d>
                      <m:dPr>
                        <m:ctrlPr>
                          <a:rPr lang="en-GB" b="0" i="1" smtClean="0">
                            <a:latin typeface="Cambria Math" panose="02040503050406030204" pitchFamily="18" charset="0"/>
                          </a:rPr>
                        </m:ctrlPr>
                      </m:dPr>
                      <m:e>
                        <m:r>
                          <a:rPr lang="en-GB" b="1" i="1" smtClean="0">
                            <a:latin typeface="Cambria Math" panose="02040503050406030204" pitchFamily="18" charset="0"/>
                          </a:rPr>
                          <m:t>𝝁</m:t>
                        </m:r>
                        <m:r>
                          <a:rPr lang="en-GB" b="0" i="1" smtClean="0">
                            <a:latin typeface="Cambria Math" panose="02040503050406030204" pitchFamily="18" charset="0"/>
                          </a:rPr>
                          <m:t>,</m:t>
                        </m:r>
                        <m:r>
                          <m:rPr>
                            <m:sty m:val="p"/>
                          </m:rPr>
                          <a:rPr lang="en-GB" b="0" i="0" smtClean="0">
                            <a:latin typeface="Cambria Math" panose="02040503050406030204" pitchFamily="18" charset="0"/>
                          </a:rPr>
                          <m:t>Σ</m:t>
                        </m:r>
                      </m:e>
                    </m:d>
                  </m:oMath>
                </a14:m>
                <a:r>
                  <a:rPr lang="en-GB" dirty="0"/>
                  <a:t>, and perform hypothesis testing.</a:t>
                </a:r>
              </a:p>
            </p:txBody>
          </p:sp>
        </mc:Choice>
        <mc:Fallback xmlns="">
          <p:sp>
            <p:nvSpPr>
              <p:cNvPr id="8" name="Content Placeholder 2">
                <a:extLst>
                  <a:ext uri="{FF2B5EF4-FFF2-40B4-BE49-F238E27FC236}">
                    <a16:creationId xmlns:a16="http://schemas.microsoft.com/office/drawing/2014/main" id="{3FAA584B-8137-FCDD-D6DC-4A9BC2C8D187}"/>
                  </a:ext>
                </a:extLst>
              </p:cNvPr>
              <p:cNvSpPr txBox="1">
                <a:spLocks noRot="1" noChangeAspect="1" noMove="1" noResize="1" noEditPoints="1" noAdjustHandles="1" noChangeArrowheads="1" noChangeShapeType="1" noTextEdit="1"/>
              </p:cNvSpPr>
              <p:nvPr/>
            </p:nvSpPr>
            <p:spPr>
              <a:xfrm>
                <a:off x="370799" y="1369219"/>
                <a:ext cx="8402399" cy="2888456"/>
              </a:xfrm>
              <a:prstGeom prst="rect">
                <a:avLst/>
              </a:prstGeom>
              <a:blipFill>
                <a:blip r:embed="rId3"/>
                <a:stretch>
                  <a:fillRect l="-435" t="-2748"/>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6873F71-5887-BF7C-D967-8BD4A45605D0}"/>
              </a:ext>
            </a:extLst>
          </p:cNvPr>
          <p:cNvPicPr>
            <a:picLocks noChangeAspect="1"/>
          </p:cNvPicPr>
          <p:nvPr/>
        </p:nvPicPr>
        <p:blipFill rotWithShape="1">
          <a:blip r:embed="rId4"/>
          <a:srcRect l="65846"/>
          <a:stretch/>
        </p:blipFill>
        <p:spPr>
          <a:xfrm>
            <a:off x="2152647" y="3476625"/>
            <a:ext cx="2237622" cy="1595631"/>
          </a:xfrm>
          <a:prstGeom prst="rect">
            <a:avLst/>
          </a:prstGeom>
        </p:spPr>
      </p:pic>
      <p:pic>
        <p:nvPicPr>
          <p:cNvPr id="12" name="Picture 11">
            <a:extLst>
              <a:ext uri="{FF2B5EF4-FFF2-40B4-BE49-F238E27FC236}">
                <a16:creationId xmlns:a16="http://schemas.microsoft.com/office/drawing/2014/main" id="{E6D3B4BD-8475-9C55-3BAC-66594FB81AA1}"/>
              </a:ext>
            </a:extLst>
          </p:cNvPr>
          <p:cNvPicPr>
            <a:picLocks noChangeAspect="1"/>
          </p:cNvPicPr>
          <p:nvPr/>
        </p:nvPicPr>
        <p:blipFill rotWithShape="1">
          <a:blip r:embed="rId5"/>
          <a:srcRect l="65846"/>
          <a:stretch/>
        </p:blipFill>
        <p:spPr>
          <a:xfrm>
            <a:off x="2152647" y="3476625"/>
            <a:ext cx="2237622" cy="1595631"/>
          </a:xfrm>
          <a:prstGeom prst="rect">
            <a:avLst/>
          </a:prstGeom>
        </p:spPr>
      </p:pic>
      <p:pic>
        <p:nvPicPr>
          <p:cNvPr id="15" name="Picture 14">
            <a:extLst>
              <a:ext uri="{FF2B5EF4-FFF2-40B4-BE49-F238E27FC236}">
                <a16:creationId xmlns:a16="http://schemas.microsoft.com/office/drawing/2014/main" id="{B97C9936-64FD-B03F-2B0B-2A52E73ACAB1}"/>
              </a:ext>
            </a:extLst>
          </p:cNvPr>
          <p:cNvPicPr>
            <a:picLocks noChangeAspect="1"/>
          </p:cNvPicPr>
          <p:nvPr/>
        </p:nvPicPr>
        <p:blipFill rotWithShape="1">
          <a:blip r:embed="rId6"/>
          <a:srcRect l="65846"/>
          <a:stretch/>
        </p:blipFill>
        <p:spPr>
          <a:xfrm>
            <a:off x="2152647" y="3476625"/>
            <a:ext cx="2237622" cy="1595631"/>
          </a:xfrm>
          <a:prstGeom prst="rect">
            <a:avLst/>
          </a:prstGeom>
        </p:spPr>
      </p:pic>
      <p:pic>
        <p:nvPicPr>
          <p:cNvPr id="17" name="Picture 16">
            <a:extLst>
              <a:ext uri="{FF2B5EF4-FFF2-40B4-BE49-F238E27FC236}">
                <a16:creationId xmlns:a16="http://schemas.microsoft.com/office/drawing/2014/main" id="{AB3AC719-B02E-2E08-5432-7124D8823281}"/>
              </a:ext>
            </a:extLst>
          </p:cNvPr>
          <p:cNvPicPr>
            <a:picLocks noChangeAspect="1"/>
          </p:cNvPicPr>
          <p:nvPr/>
        </p:nvPicPr>
        <p:blipFill rotWithShape="1">
          <a:blip r:embed="rId7"/>
          <a:srcRect l="65846"/>
          <a:stretch/>
        </p:blipFill>
        <p:spPr>
          <a:xfrm>
            <a:off x="2152647" y="3476625"/>
            <a:ext cx="2237621" cy="1595631"/>
          </a:xfrm>
          <a:prstGeom prst="rect">
            <a:avLst/>
          </a:prstGeom>
        </p:spPr>
      </p:pic>
      <p:pic>
        <p:nvPicPr>
          <p:cNvPr id="19" name="Picture 18">
            <a:extLst>
              <a:ext uri="{FF2B5EF4-FFF2-40B4-BE49-F238E27FC236}">
                <a16:creationId xmlns:a16="http://schemas.microsoft.com/office/drawing/2014/main" id="{FDB5053A-04E5-CE49-3D89-426956CF6368}"/>
              </a:ext>
            </a:extLst>
          </p:cNvPr>
          <p:cNvPicPr>
            <a:picLocks noChangeAspect="1"/>
          </p:cNvPicPr>
          <p:nvPr/>
        </p:nvPicPr>
        <p:blipFill rotWithShape="1">
          <a:blip r:embed="rId8"/>
          <a:srcRect l="65846"/>
          <a:stretch/>
        </p:blipFill>
        <p:spPr>
          <a:xfrm>
            <a:off x="2152649" y="3476625"/>
            <a:ext cx="2237619" cy="1595631"/>
          </a:xfrm>
          <a:prstGeom prst="rect">
            <a:avLst/>
          </a:prstGeom>
        </p:spPr>
      </p:pic>
      <p:pic>
        <p:nvPicPr>
          <p:cNvPr id="20" name="Picture 19">
            <a:extLst>
              <a:ext uri="{FF2B5EF4-FFF2-40B4-BE49-F238E27FC236}">
                <a16:creationId xmlns:a16="http://schemas.microsoft.com/office/drawing/2014/main" id="{6689C78A-7617-4FF8-3A1C-B047676BF72E}"/>
              </a:ext>
            </a:extLst>
          </p:cNvPr>
          <p:cNvPicPr>
            <a:picLocks noChangeAspect="1"/>
          </p:cNvPicPr>
          <p:nvPr/>
        </p:nvPicPr>
        <p:blipFill rotWithShape="1">
          <a:blip r:embed="rId4"/>
          <a:srcRect r="36625"/>
          <a:stretch/>
        </p:blipFill>
        <p:spPr>
          <a:xfrm>
            <a:off x="419855" y="1880994"/>
            <a:ext cx="4152145" cy="1595631"/>
          </a:xfrm>
          <a:prstGeom prst="rect">
            <a:avLst/>
          </a:prstGeom>
        </p:spPr>
      </p:pic>
      <p:pic>
        <p:nvPicPr>
          <p:cNvPr id="21" name="Picture 20">
            <a:extLst>
              <a:ext uri="{FF2B5EF4-FFF2-40B4-BE49-F238E27FC236}">
                <a16:creationId xmlns:a16="http://schemas.microsoft.com/office/drawing/2014/main" id="{44125011-B16E-30B4-5CCA-482E1577A335}"/>
              </a:ext>
            </a:extLst>
          </p:cNvPr>
          <p:cNvPicPr>
            <a:picLocks noChangeAspect="1"/>
          </p:cNvPicPr>
          <p:nvPr/>
        </p:nvPicPr>
        <p:blipFill rotWithShape="1">
          <a:blip r:embed="rId5"/>
          <a:srcRect r="36625"/>
          <a:stretch/>
        </p:blipFill>
        <p:spPr>
          <a:xfrm>
            <a:off x="419855" y="1880994"/>
            <a:ext cx="4152145" cy="1595631"/>
          </a:xfrm>
          <a:prstGeom prst="rect">
            <a:avLst/>
          </a:prstGeom>
        </p:spPr>
      </p:pic>
      <p:pic>
        <p:nvPicPr>
          <p:cNvPr id="22" name="Picture 21">
            <a:extLst>
              <a:ext uri="{FF2B5EF4-FFF2-40B4-BE49-F238E27FC236}">
                <a16:creationId xmlns:a16="http://schemas.microsoft.com/office/drawing/2014/main" id="{107B3F0B-EAFA-A9B5-7C36-C9481A39A9D8}"/>
              </a:ext>
            </a:extLst>
          </p:cNvPr>
          <p:cNvPicPr>
            <a:picLocks noChangeAspect="1"/>
          </p:cNvPicPr>
          <p:nvPr/>
        </p:nvPicPr>
        <p:blipFill rotWithShape="1">
          <a:blip r:embed="rId6"/>
          <a:srcRect r="36625"/>
          <a:stretch/>
        </p:blipFill>
        <p:spPr>
          <a:xfrm>
            <a:off x="419855" y="1880994"/>
            <a:ext cx="4152145" cy="1595631"/>
          </a:xfrm>
          <a:prstGeom prst="rect">
            <a:avLst/>
          </a:prstGeom>
        </p:spPr>
      </p:pic>
      <p:pic>
        <p:nvPicPr>
          <p:cNvPr id="23" name="Picture 22">
            <a:extLst>
              <a:ext uri="{FF2B5EF4-FFF2-40B4-BE49-F238E27FC236}">
                <a16:creationId xmlns:a16="http://schemas.microsoft.com/office/drawing/2014/main" id="{A3F907EB-B84E-5828-FAF6-CD0FE9CD17A6}"/>
              </a:ext>
            </a:extLst>
          </p:cNvPr>
          <p:cNvPicPr>
            <a:picLocks noChangeAspect="1"/>
          </p:cNvPicPr>
          <p:nvPr/>
        </p:nvPicPr>
        <p:blipFill rotWithShape="1">
          <a:blip r:embed="rId7"/>
          <a:srcRect r="36625"/>
          <a:stretch/>
        </p:blipFill>
        <p:spPr>
          <a:xfrm>
            <a:off x="419855" y="1880994"/>
            <a:ext cx="4152145" cy="1595631"/>
          </a:xfrm>
          <a:prstGeom prst="rect">
            <a:avLst/>
          </a:prstGeom>
        </p:spPr>
      </p:pic>
      <p:pic>
        <p:nvPicPr>
          <p:cNvPr id="24" name="Picture 23">
            <a:extLst>
              <a:ext uri="{FF2B5EF4-FFF2-40B4-BE49-F238E27FC236}">
                <a16:creationId xmlns:a16="http://schemas.microsoft.com/office/drawing/2014/main" id="{008A3D3F-E4CB-A95B-7804-94AE82712709}"/>
              </a:ext>
            </a:extLst>
          </p:cNvPr>
          <p:cNvPicPr>
            <a:picLocks noChangeAspect="1"/>
          </p:cNvPicPr>
          <p:nvPr/>
        </p:nvPicPr>
        <p:blipFill rotWithShape="1">
          <a:blip r:embed="rId8"/>
          <a:srcRect r="36625"/>
          <a:stretch/>
        </p:blipFill>
        <p:spPr>
          <a:xfrm>
            <a:off x="419855" y="1880994"/>
            <a:ext cx="4152145" cy="1595631"/>
          </a:xfrm>
          <a:prstGeom prst="rect">
            <a:avLst/>
          </a:prstGeom>
        </p:spPr>
      </p:pic>
      <p:pic>
        <p:nvPicPr>
          <p:cNvPr id="31" name="Picture 30">
            <a:extLst>
              <a:ext uri="{FF2B5EF4-FFF2-40B4-BE49-F238E27FC236}">
                <a16:creationId xmlns:a16="http://schemas.microsoft.com/office/drawing/2014/main" id="{7084C0BF-8D55-6F2C-74EA-DDBDD693CB7B}"/>
              </a:ext>
            </a:extLst>
          </p:cNvPr>
          <p:cNvPicPr>
            <a:picLocks noChangeAspect="1"/>
          </p:cNvPicPr>
          <p:nvPr/>
        </p:nvPicPr>
        <p:blipFill>
          <a:blip r:embed="rId9"/>
          <a:stretch>
            <a:fillRect/>
          </a:stretch>
        </p:blipFill>
        <p:spPr>
          <a:xfrm>
            <a:off x="5006284" y="1698170"/>
            <a:ext cx="3374085" cy="3374085"/>
          </a:xfrm>
          <a:prstGeom prst="rect">
            <a:avLst/>
          </a:prstGeom>
        </p:spPr>
      </p:pic>
      <p:pic>
        <p:nvPicPr>
          <p:cNvPr id="32" name="Picture 31">
            <a:extLst>
              <a:ext uri="{FF2B5EF4-FFF2-40B4-BE49-F238E27FC236}">
                <a16:creationId xmlns:a16="http://schemas.microsoft.com/office/drawing/2014/main" id="{E7A79CB6-C3C0-3A6A-2E78-F87D2F341BAB}"/>
              </a:ext>
            </a:extLst>
          </p:cNvPr>
          <p:cNvPicPr>
            <a:picLocks noChangeAspect="1"/>
          </p:cNvPicPr>
          <p:nvPr/>
        </p:nvPicPr>
        <p:blipFill>
          <a:blip r:embed="rId10"/>
          <a:stretch>
            <a:fillRect/>
          </a:stretch>
        </p:blipFill>
        <p:spPr>
          <a:xfrm>
            <a:off x="5006284" y="1698170"/>
            <a:ext cx="3374085" cy="3374085"/>
          </a:xfrm>
          <a:prstGeom prst="rect">
            <a:avLst/>
          </a:prstGeom>
        </p:spPr>
      </p:pic>
      <p:pic>
        <p:nvPicPr>
          <p:cNvPr id="33" name="Picture 32">
            <a:extLst>
              <a:ext uri="{FF2B5EF4-FFF2-40B4-BE49-F238E27FC236}">
                <a16:creationId xmlns:a16="http://schemas.microsoft.com/office/drawing/2014/main" id="{F2B34A31-F0B5-5765-D2F3-5A89A070F429}"/>
              </a:ext>
            </a:extLst>
          </p:cNvPr>
          <p:cNvPicPr>
            <a:picLocks noChangeAspect="1"/>
          </p:cNvPicPr>
          <p:nvPr/>
        </p:nvPicPr>
        <p:blipFill>
          <a:blip r:embed="rId11"/>
          <a:stretch>
            <a:fillRect/>
          </a:stretch>
        </p:blipFill>
        <p:spPr>
          <a:xfrm>
            <a:off x="5006284" y="1698170"/>
            <a:ext cx="3374085" cy="3374085"/>
          </a:xfrm>
          <a:prstGeom prst="rect">
            <a:avLst/>
          </a:prstGeom>
        </p:spPr>
      </p:pic>
      <p:pic>
        <p:nvPicPr>
          <p:cNvPr id="34" name="Picture 33">
            <a:extLst>
              <a:ext uri="{FF2B5EF4-FFF2-40B4-BE49-F238E27FC236}">
                <a16:creationId xmlns:a16="http://schemas.microsoft.com/office/drawing/2014/main" id="{3F29DD2C-EB34-1498-3C84-4E16EC819A98}"/>
              </a:ext>
            </a:extLst>
          </p:cNvPr>
          <p:cNvPicPr>
            <a:picLocks noChangeAspect="1"/>
          </p:cNvPicPr>
          <p:nvPr/>
        </p:nvPicPr>
        <p:blipFill>
          <a:blip r:embed="rId12"/>
          <a:stretch>
            <a:fillRect/>
          </a:stretch>
        </p:blipFill>
        <p:spPr>
          <a:xfrm>
            <a:off x="5006284" y="1698170"/>
            <a:ext cx="3374085" cy="3374085"/>
          </a:xfrm>
          <a:prstGeom prst="rect">
            <a:avLst/>
          </a:prstGeom>
        </p:spPr>
      </p:pic>
      <p:pic>
        <p:nvPicPr>
          <p:cNvPr id="35" name="Picture 34">
            <a:extLst>
              <a:ext uri="{FF2B5EF4-FFF2-40B4-BE49-F238E27FC236}">
                <a16:creationId xmlns:a16="http://schemas.microsoft.com/office/drawing/2014/main" id="{D4C6205F-80A4-EAC6-F535-3CF2BA710CEB}"/>
              </a:ext>
            </a:extLst>
          </p:cNvPr>
          <p:cNvPicPr>
            <a:picLocks noChangeAspect="1"/>
          </p:cNvPicPr>
          <p:nvPr/>
        </p:nvPicPr>
        <p:blipFill>
          <a:blip r:embed="rId13"/>
          <a:stretch>
            <a:fillRect/>
          </a:stretch>
        </p:blipFill>
        <p:spPr>
          <a:xfrm>
            <a:off x="5006284" y="1698170"/>
            <a:ext cx="3374085" cy="3374085"/>
          </a:xfrm>
          <a:prstGeom prst="rect">
            <a:avLst/>
          </a:prstGeom>
        </p:spPr>
      </p:pic>
      <p:pic>
        <p:nvPicPr>
          <p:cNvPr id="36" name="Picture 35">
            <a:extLst>
              <a:ext uri="{FF2B5EF4-FFF2-40B4-BE49-F238E27FC236}">
                <a16:creationId xmlns:a16="http://schemas.microsoft.com/office/drawing/2014/main" id="{BDA2B470-AE4A-2861-FE22-1CA23E36F542}"/>
              </a:ext>
            </a:extLst>
          </p:cNvPr>
          <p:cNvPicPr>
            <a:picLocks noChangeAspect="1"/>
          </p:cNvPicPr>
          <p:nvPr/>
        </p:nvPicPr>
        <p:blipFill>
          <a:blip r:embed="rId14"/>
          <a:stretch>
            <a:fillRect/>
          </a:stretch>
        </p:blipFill>
        <p:spPr>
          <a:xfrm>
            <a:off x="5006284" y="1698170"/>
            <a:ext cx="3374085" cy="3374085"/>
          </a:xfrm>
          <a:prstGeom prst="rect">
            <a:avLst/>
          </a:prstGeom>
        </p:spPr>
      </p:pic>
      <p:grpSp>
        <p:nvGrpSpPr>
          <p:cNvPr id="5" name="Group 4">
            <a:extLst>
              <a:ext uri="{FF2B5EF4-FFF2-40B4-BE49-F238E27FC236}">
                <a16:creationId xmlns:a16="http://schemas.microsoft.com/office/drawing/2014/main" id="{99177396-4F30-065F-32B1-B7F33FE191D0}"/>
              </a:ext>
            </a:extLst>
          </p:cNvPr>
          <p:cNvGrpSpPr/>
          <p:nvPr/>
        </p:nvGrpSpPr>
        <p:grpSpPr>
          <a:xfrm>
            <a:off x="8713726" y="4703378"/>
            <a:ext cx="288001" cy="300082"/>
            <a:chOff x="2616173" y="1665774"/>
            <a:chExt cx="288001" cy="300082"/>
          </a:xfrm>
        </p:grpSpPr>
        <p:sp>
          <p:nvSpPr>
            <p:cNvPr id="6" name="TextBox 5">
              <a:extLst>
                <a:ext uri="{FF2B5EF4-FFF2-40B4-BE49-F238E27FC236}">
                  <a16:creationId xmlns:a16="http://schemas.microsoft.com/office/drawing/2014/main" id="{5CCECFA7-0923-BF5B-59DC-15B5EBC0C173}"/>
                </a:ext>
              </a:extLst>
            </p:cNvPr>
            <p:cNvSpPr txBox="1"/>
            <p:nvPr/>
          </p:nvSpPr>
          <p:spPr>
            <a:xfrm>
              <a:off x="2616173" y="1665774"/>
              <a:ext cx="280847" cy="300082"/>
            </a:xfrm>
            <a:prstGeom prst="rect">
              <a:avLst/>
            </a:prstGeom>
            <a:noFill/>
          </p:spPr>
          <p:txBody>
            <a:bodyPr wrap="none" rtlCol="0" anchor="ctr">
              <a:spAutoFit/>
            </a:bodyPr>
            <a:lstStyle/>
            <a:p>
              <a:pPr algn="ctr"/>
              <a:r>
                <a:rPr lang="en-GB" dirty="0"/>
                <a:t>6</a:t>
              </a:r>
            </a:p>
          </p:txBody>
        </p:sp>
        <p:sp>
          <p:nvSpPr>
            <p:cNvPr id="9" name="Arc 8">
              <a:extLst>
                <a:ext uri="{FF2B5EF4-FFF2-40B4-BE49-F238E27FC236}">
                  <a16:creationId xmlns:a16="http://schemas.microsoft.com/office/drawing/2014/main" id="{2BB55A19-C107-333A-E774-A759BA08EB62}"/>
                </a:ext>
              </a:extLst>
            </p:cNvPr>
            <p:cNvSpPr/>
            <p:nvPr/>
          </p:nvSpPr>
          <p:spPr>
            <a:xfrm>
              <a:off x="2616174" y="1671815"/>
              <a:ext cx="288000" cy="288000"/>
            </a:xfrm>
            <a:prstGeom prst="arc">
              <a:avLst>
                <a:gd name="adj1" fmla="val 16200000"/>
                <a:gd name="adj2" fmla="val 7540277"/>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404571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C382E6-2D72-183B-A8C9-4BE309EF2168}"/>
              </a:ext>
            </a:extLst>
          </p:cNvPr>
          <p:cNvSpPr txBox="1">
            <a:spLocks/>
          </p:cNvSpPr>
          <p:nvPr/>
        </p:nvSpPr>
        <p:spPr>
          <a:xfrm>
            <a:off x="370800" y="273844"/>
            <a:ext cx="8402400"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200" b="0" kern="1200">
                <a:solidFill>
                  <a:schemeClr val="tx1"/>
                </a:solidFill>
                <a:latin typeface="Rockwell" panose="02060603020205020403" pitchFamily="18" charset="77"/>
                <a:ea typeface="+mj-ea"/>
                <a:cs typeface="+mj-cs"/>
              </a:defRPr>
            </a:lvl1pPr>
          </a:lstStyle>
          <a:p>
            <a:r>
              <a:rPr lang="en-US" dirty="0"/>
              <a:t>Multivariate Hypothesis Testing</a:t>
            </a:r>
            <a:endParaRPr lang="en-GB" dirty="0"/>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3FAA584B-8137-FCDD-D6DC-4A9BC2C8D187}"/>
                  </a:ext>
                </a:extLst>
              </p:cNvPr>
              <p:cNvSpPr txBox="1">
                <a:spLocks/>
              </p:cNvSpPr>
              <p:nvPr/>
            </p:nvSpPr>
            <p:spPr>
              <a:xfrm>
                <a:off x="370799" y="1369219"/>
                <a:ext cx="8402399" cy="288845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Model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𝐼</m:t>
                        </m:r>
                      </m:sub>
                    </m:sSub>
                    <m:d>
                      <m:dPr>
                        <m:ctrlPr>
                          <a:rPr lang="en-GB" b="0" i="1" smtClean="0">
                            <a:latin typeface="Cambria Math" panose="02040503050406030204" pitchFamily="18" charset="0"/>
                          </a:rPr>
                        </m:ctrlPr>
                      </m:dPr>
                      <m:e>
                        <m:r>
                          <a:rPr lang="en-GB" b="1" i="1" smtClean="0">
                            <a:latin typeface="Cambria Math" panose="02040503050406030204" pitchFamily="18" charset="0"/>
                          </a:rPr>
                          <m:t>𝝆</m:t>
                        </m:r>
                      </m:e>
                    </m:d>
                    <m:r>
                      <a:rPr lang="en-GB" b="0" i="1" smtClean="0">
                        <a:latin typeface="Cambria Math" panose="02040503050406030204" pitchFamily="18" charset="0"/>
                      </a:rPr>
                      <m:t> ~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𝒩</m:t>
                        </m:r>
                      </m:e>
                      <m:sub>
                        <m:r>
                          <a:rPr lang="en-GB" b="0" i="1" smtClean="0">
                            <a:latin typeface="Cambria Math" panose="02040503050406030204" pitchFamily="18" charset="0"/>
                          </a:rPr>
                          <m:t>𝑘</m:t>
                        </m:r>
                      </m:sub>
                    </m:sSub>
                    <m:d>
                      <m:dPr>
                        <m:ctrlPr>
                          <a:rPr lang="en-GB" b="0" i="1" smtClean="0">
                            <a:latin typeface="Cambria Math" panose="02040503050406030204" pitchFamily="18" charset="0"/>
                          </a:rPr>
                        </m:ctrlPr>
                      </m:dPr>
                      <m:e>
                        <m:r>
                          <a:rPr lang="en-GB" b="1" i="1" smtClean="0">
                            <a:latin typeface="Cambria Math" panose="02040503050406030204" pitchFamily="18" charset="0"/>
                          </a:rPr>
                          <m:t>𝝁</m:t>
                        </m:r>
                        <m:r>
                          <a:rPr lang="en-GB" b="0" i="1" smtClean="0">
                            <a:latin typeface="Cambria Math" panose="02040503050406030204" pitchFamily="18" charset="0"/>
                          </a:rPr>
                          <m:t>,</m:t>
                        </m:r>
                        <m:r>
                          <m:rPr>
                            <m:sty m:val="p"/>
                          </m:rPr>
                          <a:rPr lang="en-GB" b="0" i="0" smtClean="0">
                            <a:latin typeface="Cambria Math" panose="02040503050406030204" pitchFamily="18" charset="0"/>
                          </a:rPr>
                          <m:t>Σ</m:t>
                        </m:r>
                      </m:e>
                    </m:d>
                  </m:oMath>
                </a14:m>
                <a:r>
                  <a:rPr lang="en-GB" dirty="0"/>
                  <a:t>, and perform hypothesis testing.</a:t>
                </a:r>
              </a:p>
            </p:txBody>
          </p:sp>
        </mc:Choice>
        <mc:Fallback xmlns="">
          <p:sp>
            <p:nvSpPr>
              <p:cNvPr id="8" name="Content Placeholder 2">
                <a:extLst>
                  <a:ext uri="{FF2B5EF4-FFF2-40B4-BE49-F238E27FC236}">
                    <a16:creationId xmlns:a16="http://schemas.microsoft.com/office/drawing/2014/main" id="{3FAA584B-8137-FCDD-D6DC-4A9BC2C8D187}"/>
                  </a:ext>
                </a:extLst>
              </p:cNvPr>
              <p:cNvSpPr txBox="1">
                <a:spLocks noRot="1" noChangeAspect="1" noMove="1" noResize="1" noEditPoints="1" noAdjustHandles="1" noChangeArrowheads="1" noChangeShapeType="1" noTextEdit="1"/>
              </p:cNvSpPr>
              <p:nvPr/>
            </p:nvSpPr>
            <p:spPr>
              <a:xfrm>
                <a:off x="370799" y="1369219"/>
                <a:ext cx="8402399" cy="2888456"/>
              </a:xfrm>
              <a:prstGeom prst="rect">
                <a:avLst/>
              </a:prstGeom>
              <a:blipFill>
                <a:blip r:embed="rId3"/>
                <a:stretch>
                  <a:fillRect l="-435" t="-2748"/>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7084C0BF-8D55-6F2C-74EA-DDBDD693CB7B}"/>
              </a:ext>
            </a:extLst>
          </p:cNvPr>
          <p:cNvPicPr>
            <a:picLocks noChangeAspect="1"/>
          </p:cNvPicPr>
          <p:nvPr/>
        </p:nvPicPr>
        <p:blipFill>
          <a:blip r:embed="rId4"/>
          <a:stretch>
            <a:fillRect/>
          </a:stretch>
        </p:blipFill>
        <p:spPr>
          <a:xfrm>
            <a:off x="5006284" y="1698170"/>
            <a:ext cx="3374085" cy="3374085"/>
          </a:xfrm>
          <a:prstGeom prst="rect">
            <a:avLst/>
          </a:prstGeom>
        </p:spPr>
      </p:pic>
      <p:pic>
        <p:nvPicPr>
          <p:cNvPr id="32" name="Picture 31">
            <a:extLst>
              <a:ext uri="{FF2B5EF4-FFF2-40B4-BE49-F238E27FC236}">
                <a16:creationId xmlns:a16="http://schemas.microsoft.com/office/drawing/2014/main" id="{E7A79CB6-C3C0-3A6A-2E78-F87D2F341BAB}"/>
              </a:ext>
            </a:extLst>
          </p:cNvPr>
          <p:cNvPicPr>
            <a:picLocks noChangeAspect="1"/>
          </p:cNvPicPr>
          <p:nvPr/>
        </p:nvPicPr>
        <p:blipFill>
          <a:blip r:embed="rId5"/>
          <a:stretch>
            <a:fillRect/>
          </a:stretch>
        </p:blipFill>
        <p:spPr>
          <a:xfrm>
            <a:off x="5006284" y="1698170"/>
            <a:ext cx="3374085" cy="3374085"/>
          </a:xfrm>
          <a:prstGeom prst="rect">
            <a:avLst/>
          </a:prstGeom>
        </p:spPr>
      </p:pic>
      <p:pic>
        <p:nvPicPr>
          <p:cNvPr id="33" name="Picture 32">
            <a:extLst>
              <a:ext uri="{FF2B5EF4-FFF2-40B4-BE49-F238E27FC236}">
                <a16:creationId xmlns:a16="http://schemas.microsoft.com/office/drawing/2014/main" id="{F2B34A31-F0B5-5765-D2F3-5A89A070F429}"/>
              </a:ext>
            </a:extLst>
          </p:cNvPr>
          <p:cNvPicPr>
            <a:picLocks noChangeAspect="1"/>
          </p:cNvPicPr>
          <p:nvPr/>
        </p:nvPicPr>
        <p:blipFill>
          <a:blip r:embed="rId6"/>
          <a:stretch>
            <a:fillRect/>
          </a:stretch>
        </p:blipFill>
        <p:spPr>
          <a:xfrm>
            <a:off x="5006284" y="1698170"/>
            <a:ext cx="3374085" cy="3374085"/>
          </a:xfrm>
          <a:prstGeom prst="rect">
            <a:avLst/>
          </a:prstGeom>
        </p:spPr>
      </p:pic>
      <p:pic>
        <p:nvPicPr>
          <p:cNvPr id="34" name="Picture 33">
            <a:extLst>
              <a:ext uri="{FF2B5EF4-FFF2-40B4-BE49-F238E27FC236}">
                <a16:creationId xmlns:a16="http://schemas.microsoft.com/office/drawing/2014/main" id="{3F29DD2C-EB34-1498-3C84-4E16EC819A98}"/>
              </a:ext>
            </a:extLst>
          </p:cNvPr>
          <p:cNvPicPr>
            <a:picLocks noChangeAspect="1"/>
          </p:cNvPicPr>
          <p:nvPr/>
        </p:nvPicPr>
        <p:blipFill>
          <a:blip r:embed="rId7"/>
          <a:stretch>
            <a:fillRect/>
          </a:stretch>
        </p:blipFill>
        <p:spPr>
          <a:xfrm>
            <a:off x="5006284" y="1698170"/>
            <a:ext cx="3374085" cy="3374085"/>
          </a:xfrm>
          <a:prstGeom prst="rect">
            <a:avLst/>
          </a:prstGeom>
        </p:spPr>
      </p:pic>
      <p:pic>
        <p:nvPicPr>
          <p:cNvPr id="35" name="Picture 34">
            <a:extLst>
              <a:ext uri="{FF2B5EF4-FFF2-40B4-BE49-F238E27FC236}">
                <a16:creationId xmlns:a16="http://schemas.microsoft.com/office/drawing/2014/main" id="{D4C6205F-80A4-EAC6-F535-3CF2BA710CEB}"/>
              </a:ext>
            </a:extLst>
          </p:cNvPr>
          <p:cNvPicPr>
            <a:picLocks noChangeAspect="1"/>
          </p:cNvPicPr>
          <p:nvPr/>
        </p:nvPicPr>
        <p:blipFill>
          <a:blip r:embed="rId8"/>
          <a:stretch>
            <a:fillRect/>
          </a:stretch>
        </p:blipFill>
        <p:spPr>
          <a:xfrm>
            <a:off x="5006284" y="1698170"/>
            <a:ext cx="3374085" cy="3374085"/>
          </a:xfrm>
          <a:prstGeom prst="rect">
            <a:avLst/>
          </a:prstGeom>
        </p:spPr>
      </p:pic>
      <p:pic>
        <p:nvPicPr>
          <p:cNvPr id="36" name="Picture 35">
            <a:extLst>
              <a:ext uri="{FF2B5EF4-FFF2-40B4-BE49-F238E27FC236}">
                <a16:creationId xmlns:a16="http://schemas.microsoft.com/office/drawing/2014/main" id="{BDA2B470-AE4A-2861-FE22-1CA23E36F542}"/>
              </a:ext>
            </a:extLst>
          </p:cNvPr>
          <p:cNvPicPr>
            <a:picLocks noChangeAspect="1"/>
          </p:cNvPicPr>
          <p:nvPr/>
        </p:nvPicPr>
        <p:blipFill>
          <a:blip r:embed="rId9"/>
          <a:stretch>
            <a:fillRect/>
          </a:stretch>
        </p:blipFill>
        <p:spPr>
          <a:xfrm>
            <a:off x="5006284" y="1698170"/>
            <a:ext cx="3374085" cy="3374085"/>
          </a:xfrm>
          <a:prstGeom prst="rect">
            <a:avLst/>
          </a:prstGeom>
        </p:spPr>
      </p:pic>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80B8C77-8263-69BB-3964-EB521485C46E}"/>
                  </a:ext>
                </a:extLst>
              </p:cNvPr>
              <p:cNvSpPr txBox="1">
                <a:spLocks/>
              </p:cNvSpPr>
              <p:nvPr/>
            </p:nvSpPr>
            <p:spPr>
              <a:xfrm>
                <a:off x="370798" y="1369219"/>
                <a:ext cx="4242657" cy="288845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a:p>
                <a:endParaRPr lang="en-GB" dirty="0"/>
              </a:p>
              <a:p>
                <a:r>
                  <a:rPr lang="en-GB" dirty="0"/>
                  <a:t>Compute normalised distance from the mean</a:t>
                </a:r>
              </a:p>
              <a:p>
                <a:pPr marL="0" indent="0">
                  <a:buNone/>
                </a:pPr>
                <a14:m>
                  <m:oMathPara xmlns:m="http://schemas.openxmlformats.org/officeDocument/2006/math">
                    <m:oMathParaPr>
                      <m:jc m:val="centerGroup"/>
                    </m:oMathParaPr>
                    <m:oMath xmlns:m="http://schemas.openxmlformats.org/officeDocument/2006/math">
                      <m:sSup>
                        <m:sSupPr>
                          <m:ctrlPr>
                            <a:rPr lang="en-GB" sz="2100" b="0" i="1" smtClean="0">
                              <a:latin typeface="Cambria Math" panose="02040503050406030204" pitchFamily="18" charset="0"/>
                            </a:rPr>
                          </m:ctrlPr>
                        </m:sSupPr>
                        <m:e>
                          <m:r>
                            <a:rPr lang="en-GB" sz="2100" b="0" i="1" smtClean="0">
                              <a:latin typeface="Cambria Math" panose="02040503050406030204" pitchFamily="18" charset="0"/>
                            </a:rPr>
                            <m:t>𝑠</m:t>
                          </m:r>
                        </m:e>
                        <m:sup>
                          <m:r>
                            <a:rPr lang="en-GB" sz="2100" b="0" i="1" smtClean="0">
                              <a:latin typeface="Cambria Math" panose="02040503050406030204" pitchFamily="18" charset="0"/>
                            </a:rPr>
                            <m:t>2</m:t>
                          </m:r>
                        </m:sup>
                      </m:sSup>
                      <m:r>
                        <a:rPr lang="en-GB" sz="2100" b="0" i="1" smtClean="0">
                          <a:latin typeface="Cambria Math" panose="02040503050406030204" pitchFamily="18" charset="0"/>
                        </a:rPr>
                        <m:t>=</m:t>
                      </m:r>
                      <m:d>
                        <m:dPr>
                          <m:ctrlPr>
                            <a:rPr lang="en-GB" sz="2100" b="0" i="1" smtClean="0">
                              <a:latin typeface="Cambria Math" panose="02040503050406030204" pitchFamily="18" charset="0"/>
                            </a:rPr>
                          </m:ctrlPr>
                        </m:dPr>
                        <m:e>
                          <m:r>
                            <a:rPr lang="en-GB" sz="2100" b="1" i="1" smtClean="0">
                              <a:latin typeface="Cambria Math" panose="02040503050406030204" pitchFamily="18" charset="0"/>
                            </a:rPr>
                            <m:t>𝒙</m:t>
                          </m:r>
                          <m:r>
                            <a:rPr lang="en-GB" sz="2100" b="0" i="1" smtClean="0">
                              <a:latin typeface="Cambria Math" panose="02040503050406030204" pitchFamily="18" charset="0"/>
                            </a:rPr>
                            <m:t>−</m:t>
                          </m:r>
                          <m:r>
                            <a:rPr lang="en-GB" sz="2100" b="1" i="1" smtClean="0">
                              <a:latin typeface="Cambria Math" panose="02040503050406030204" pitchFamily="18" charset="0"/>
                            </a:rPr>
                            <m:t>𝝁</m:t>
                          </m:r>
                        </m:e>
                      </m:d>
                      <m:sSup>
                        <m:sSupPr>
                          <m:ctrlPr>
                            <a:rPr lang="en-GB" sz="2100" b="0" i="1" smtClean="0">
                              <a:latin typeface="Cambria Math" panose="02040503050406030204" pitchFamily="18" charset="0"/>
                            </a:rPr>
                          </m:ctrlPr>
                        </m:sSupPr>
                        <m:e>
                          <m:r>
                            <m:rPr>
                              <m:sty m:val="p"/>
                            </m:rPr>
                            <a:rPr lang="en-GB" sz="2100" b="0" i="0" smtClean="0">
                              <a:latin typeface="Cambria Math" panose="02040503050406030204" pitchFamily="18" charset="0"/>
                            </a:rPr>
                            <m:t>Σ</m:t>
                          </m:r>
                        </m:e>
                        <m:sup>
                          <m:r>
                            <a:rPr lang="en-GB" sz="2100" b="0" i="1" smtClean="0">
                              <a:latin typeface="Cambria Math" panose="02040503050406030204" pitchFamily="18" charset="0"/>
                            </a:rPr>
                            <m:t>−1</m:t>
                          </m:r>
                        </m:sup>
                      </m:sSup>
                      <m:sSup>
                        <m:sSupPr>
                          <m:ctrlPr>
                            <a:rPr lang="en-GB" sz="2100" b="0" i="1" smtClean="0">
                              <a:latin typeface="Cambria Math" panose="02040503050406030204" pitchFamily="18" charset="0"/>
                            </a:rPr>
                          </m:ctrlPr>
                        </m:sSupPr>
                        <m:e>
                          <m:d>
                            <m:dPr>
                              <m:ctrlPr>
                                <a:rPr lang="en-GB" sz="2100" b="0" i="1" smtClean="0">
                                  <a:latin typeface="Cambria Math" panose="02040503050406030204" pitchFamily="18" charset="0"/>
                                </a:rPr>
                              </m:ctrlPr>
                            </m:dPr>
                            <m:e>
                              <m:r>
                                <a:rPr lang="en-GB" sz="2100" b="1" i="1" smtClean="0">
                                  <a:latin typeface="Cambria Math" panose="02040503050406030204" pitchFamily="18" charset="0"/>
                                </a:rPr>
                                <m:t>𝒙</m:t>
                              </m:r>
                              <m:r>
                                <a:rPr lang="en-GB" sz="2100" b="0" i="1" smtClean="0">
                                  <a:latin typeface="Cambria Math" panose="02040503050406030204" pitchFamily="18" charset="0"/>
                                </a:rPr>
                                <m:t>−</m:t>
                              </m:r>
                              <m:r>
                                <a:rPr lang="en-GB" sz="2100" b="1" i="1" smtClean="0">
                                  <a:latin typeface="Cambria Math" panose="02040503050406030204" pitchFamily="18" charset="0"/>
                                </a:rPr>
                                <m:t>𝝁</m:t>
                              </m:r>
                            </m:e>
                          </m:d>
                        </m:e>
                        <m:sup>
                          <m:r>
                            <a:rPr lang="en-GB" sz="2100" b="0" i="1" smtClean="0">
                              <a:latin typeface="Cambria Math" panose="02040503050406030204" pitchFamily="18" charset="0"/>
                            </a:rPr>
                            <m:t>∗</m:t>
                          </m:r>
                        </m:sup>
                      </m:sSup>
                    </m:oMath>
                  </m:oMathPara>
                </a14:m>
                <a:endParaRPr lang="en-GB" sz="2100" dirty="0"/>
              </a:p>
              <a:p>
                <a:pPr marL="0" indent="0">
                  <a:buNone/>
                </a:pPr>
                <a:endParaRPr lang="en-GB" dirty="0"/>
              </a:p>
            </p:txBody>
          </p:sp>
        </mc:Choice>
        <mc:Fallback xmlns="">
          <p:sp>
            <p:nvSpPr>
              <p:cNvPr id="4" name="Content Placeholder 2">
                <a:extLst>
                  <a:ext uri="{FF2B5EF4-FFF2-40B4-BE49-F238E27FC236}">
                    <a16:creationId xmlns:a16="http://schemas.microsoft.com/office/drawing/2014/main" id="{380B8C77-8263-69BB-3964-EB521485C46E}"/>
                  </a:ext>
                </a:extLst>
              </p:cNvPr>
              <p:cNvSpPr txBox="1">
                <a:spLocks noRot="1" noChangeAspect="1" noMove="1" noResize="1" noEditPoints="1" noAdjustHandles="1" noChangeArrowheads="1" noChangeShapeType="1" noTextEdit="1"/>
              </p:cNvSpPr>
              <p:nvPr/>
            </p:nvSpPr>
            <p:spPr>
              <a:xfrm>
                <a:off x="370798" y="1369219"/>
                <a:ext cx="4242657" cy="2888456"/>
              </a:xfrm>
              <a:prstGeom prst="rect">
                <a:avLst/>
              </a:prstGeom>
              <a:blipFill>
                <a:blip r:embed="rId10"/>
                <a:stretch>
                  <a:fillRect l="-862"/>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C9F2B99E-E622-72BA-798A-AB59CAD2057D}"/>
              </a:ext>
            </a:extLst>
          </p:cNvPr>
          <p:cNvCxnSpPr>
            <a:cxnSpLocks/>
          </p:cNvCxnSpPr>
          <p:nvPr/>
        </p:nvCxnSpPr>
        <p:spPr>
          <a:xfrm flipH="1">
            <a:off x="6664642" y="2402681"/>
            <a:ext cx="114777" cy="1697832"/>
          </a:xfrm>
          <a:prstGeom prst="straightConnector1">
            <a:avLst/>
          </a:prstGeom>
          <a:ln w="19050">
            <a:solidFill>
              <a:srgbClr val="9467BD"/>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E0DA1C-C2CC-F347-BE13-DDA20ED7A3F7}"/>
                  </a:ext>
                </a:extLst>
              </p:cNvPr>
              <p:cNvSpPr txBox="1"/>
              <p:nvPr/>
            </p:nvSpPr>
            <p:spPr>
              <a:xfrm>
                <a:off x="6691550" y="3128188"/>
                <a:ext cx="26908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400" b="0" i="1" smtClean="0">
                          <a:solidFill>
                            <a:srgbClr val="9467BD"/>
                          </a:solidFill>
                          <a:latin typeface="Cambria Math" panose="02040503050406030204" pitchFamily="18" charset="0"/>
                        </a:rPr>
                        <m:t>𝑠</m:t>
                      </m:r>
                    </m:oMath>
                  </m:oMathPara>
                </a14:m>
                <a:endParaRPr lang="en-GB" dirty="0">
                  <a:solidFill>
                    <a:srgbClr val="9467BD"/>
                  </a:solidFill>
                </a:endParaRPr>
              </a:p>
            </p:txBody>
          </p:sp>
        </mc:Choice>
        <mc:Fallback xmlns="">
          <p:sp>
            <p:nvSpPr>
              <p:cNvPr id="16" name="TextBox 15">
                <a:extLst>
                  <a:ext uri="{FF2B5EF4-FFF2-40B4-BE49-F238E27FC236}">
                    <a16:creationId xmlns:a16="http://schemas.microsoft.com/office/drawing/2014/main" id="{55E0DA1C-C2CC-F347-BE13-DDA20ED7A3F7}"/>
                  </a:ext>
                </a:extLst>
              </p:cNvPr>
              <p:cNvSpPr txBox="1">
                <a:spLocks noRot="1" noChangeAspect="1" noMove="1" noResize="1" noEditPoints="1" noAdjustHandles="1" noChangeArrowheads="1" noChangeShapeType="1" noTextEdit="1"/>
              </p:cNvSpPr>
              <p:nvPr/>
            </p:nvSpPr>
            <p:spPr>
              <a:xfrm>
                <a:off x="6691550" y="3128188"/>
                <a:ext cx="269082" cy="307777"/>
              </a:xfrm>
              <a:prstGeom prst="rect">
                <a:avLst/>
              </a:prstGeom>
              <a:blipFill>
                <a:blip r:embed="rId11"/>
                <a:stretch>
                  <a:fillRect/>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61D3557A-621C-89F8-0824-321EC75297AD}"/>
              </a:ext>
            </a:extLst>
          </p:cNvPr>
          <p:cNvGrpSpPr/>
          <p:nvPr/>
        </p:nvGrpSpPr>
        <p:grpSpPr>
          <a:xfrm>
            <a:off x="8713726" y="4703378"/>
            <a:ext cx="288001" cy="300082"/>
            <a:chOff x="2616173" y="1665774"/>
            <a:chExt cx="288001" cy="300082"/>
          </a:xfrm>
        </p:grpSpPr>
        <p:sp>
          <p:nvSpPr>
            <p:cNvPr id="24" name="TextBox 23">
              <a:extLst>
                <a:ext uri="{FF2B5EF4-FFF2-40B4-BE49-F238E27FC236}">
                  <a16:creationId xmlns:a16="http://schemas.microsoft.com/office/drawing/2014/main" id="{BF87F157-FD83-4E53-780C-6F1DB7DCF519}"/>
                </a:ext>
              </a:extLst>
            </p:cNvPr>
            <p:cNvSpPr txBox="1"/>
            <p:nvPr/>
          </p:nvSpPr>
          <p:spPr>
            <a:xfrm>
              <a:off x="2616173" y="1665774"/>
              <a:ext cx="280847" cy="300082"/>
            </a:xfrm>
            <a:prstGeom prst="rect">
              <a:avLst/>
            </a:prstGeom>
            <a:noFill/>
          </p:spPr>
          <p:txBody>
            <a:bodyPr wrap="none" rtlCol="0" anchor="ctr">
              <a:spAutoFit/>
            </a:bodyPr>
            <a:lstStyle/>
            <a:p>
              <a:pPr algn="ctr"/>
              <a:r>
                <a:rPr lang="en-GB" dirty="0"/>
                <a:t>6</a:t>
              </a:r>
            </a:p>
          </p:txBody>
        </p:sp>
        <p:sp>
          <p:nvSpPr>
            <p:cNvPr id="25" name="Arc 24">
              <a:extLst>
                <a:ext uri="{FF2B5EF4-FFF2-40B4-BE49-F238E27FC236}">
                  <a16:creationId xmlns:a16="http://schemas.microsoft.com/office/drawing/2014/main" id="{9AC43A7A-ED3C-D396-D983-41BD71F7C41D}"/>
                </a:ext>
              </a:extLst>
            </p:cNvPr>
            <p:cNvSpPr/>
            <p:nvPr/>
          </p:nvSpPr>
          <p:spPr>
            <a:xfrm>
              <a:off x="2616174" y="1671815"/>
              <a:ext cx="288000" cy="288000"/>
            </a:xfrm>
            <a:prstGeom prst="arc">
              <a:avLst>
                <a:gd name="adj1" fmla="val 16200000"/>
                <a:gd name="adj2" fmla="val 7540277"/>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747410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A386-DE6B-310B-998B-18BECB32EDFD}"/>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A10FECD7-B1C2-EDDA-CB9F-6AE1CBD2EFB3}"/>
              </a:ext>
            </a:extLst>
          </p:cNvPr>
          <p:cNvGraphicFramePr>
            <a:graphicFrameLocks noGrp="1"/>
          </p:cNvGraphicFramePr>
          <p:nvPr>
            <p:extLst>
              <p:ext uri="{D42A27DB-BD31-4B8C-83A1-F6EECF244321}">
                <p14:modId xmlns:p14="http://schemas.microsoft.com/office/powerpoint/2010/main" val="981612526"/>
              </p:ext>
            </p:extLst>
          </p:nvPr>
        </p:nvGraphicFramePr>
        <p:xfrm>
          <a:off x="2359680" y="4765254"/>
          <a:ext cx="2648445" cy="233293"/>
        </p:xfrm>
        <a:graphic>
          <a:graphicData uri="http://schemas.openxmlformats.org/drawingml/2006/table">
            <a:tbl>
              <a:tblPr firstRow="1" bandRow="1">
                <a:tableStyleId>{2D5ABB26-0587-4C30-8999-92F81FD0307C}</a:tableStyleId>
              </a:tblPr>
              <a:tblGrid>
                <a:gridCol w="154599">
                  <a:extLst>
                    <a:ext uri="{9D8B030D-6E8A-4147-A177-3AD203B41FA5}">
                      <a16:colId xmlns:a16="http://schemas.microsoft.com/office/drawing/2014/main" val="228824996"/>
                    </a:ext>
                  </a:extLst>
                </a:gridCol>
                <a:gridCol w="2493846">
                  <a:extLst>
                    <a:ext uri="{9D8B030D-6E8A-4147-A177-3AD203B41FA5}">
                      <a16:colId xmlns:a16="http://schemas.microsoft.com/office/drawing/2014/main" val="201962745"/>
                    </a:ext>
                  </a:extLst>
                </a:gridCol>
              </a:tblGrid>
              <a:tr h="233293">
                <a:tc>
                  <a:txBody>
                    <a:bodyPr/>
                    <a:lstStyle/>
                    <a:p>
                      <a:r>
                        <a:rPr lang="en-GB" sz="800" b="0" i="0" u="none" strike="noStrike" kern="1200" baseline="0">
                          <a:solidFill>
                            <a:schemeClr val="tx1"/>
                          </a:solidFill>
                          <a:latin typeface="LMRoman10-Regular"/>
                          <a:ea typeface="+mn-ea"/>
                          <a:cs typeface="+mn-cs"/>
                        </a:rPr>
                        <a:t>[4]</a:t>
                      </a:r>
                    </a:p>
                  </a:txBody>
                  <a:tcPr marL="0" marR="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b="0" i="0" u="none" strike="noStrike" kern="1200" baseline="0" dirty="0">
                          <a:solidFill>
                            <a:schemeClr val="tx1"/>
                          </a:solidFill>
                          <a:latin typeface="LMRoman10-Regular"/>
                          <a:ea typeface="+mn-ea"/>
                          <a:cs typeface="+mn-cs"/>
                        </a:rPr>
                        <a:t>Nelson, L. J. </a:t>
                      </a:r>
                      <a:r>
                        <a:rPr lang="en-GB" sz="800" b="0" i="1" u="none" strike="noStrike" kern="1200" baseline="0" dirty="0">
                          <a:solidFill>
                            <a:schemeClr val="tx1"/>
                          </a:solidFill>
                          <a:latin typeface="LMRoman10-Regular"/>
                          <a:ea typeface="+mn-ea"/>
                          <a:cs typeface="+mn-cs"/>
                        </a:rPr>
                        <a:t>et al.</a:t>
                      </a:r>
                      <a:r>
                        <a:rPr lang="en-GB" sz="800" b="0" i="0" u="none" strike="noStrike" kern="1200" baseline="0" dirty="0">
                          <a:solidFill>
                            <a:schemeClr val="tx1"/>
                          </a:solidFill>
                          <a:latin typeface="LMRoman10-Regular"/>
                          <a:ea typeface="+mn-ea"/>
                          <a:cs typeface="+mn-cs"/>
                        </a:rPr>
                        <a:t>, </a:t>
                      </a:r>
                      <a:r>
                        <a:rPr lang="en-GB" sz="800" b="0" i="1" u="none" strike="noStrike" kern="1200" baseline="0" dirty="0">
                          <a:solidFill>
                            <a:schemeClr val="tx1"/>
                          </a:solidFill>
                          <a:latin typeface="LMRoman10-Regular"/>
                          <a:ea typeface="+mn-ea"/>
                          <a:cs typeface="+mn-cs"/>
                        </a:rPr>
                        <a:t>Composites A,</a:t>
                      </a:r>
                      <a:r>
                        <a:rPr lang="en-GB" sz="800" b="0" i="0" u="none" strike="noStrike" kern="1200" baseline="0" dirty="0">
                          <a:solidFill>
                            <a:schemeClr val="tx1"/>
                          </a:solidFill>
                          <a:latin typeface="LMRoman10-Regular"/>
                          <a:ea typeface="+mn-ea"/>
                          <a:cs typeface="+mn-cs"/>
                        </a:rPr>
                        <a:t> </a:t>
                      </a:r>
                      <a:r>
                        <a:rPr lang="en-GB" sz="800" b="1" i="0" u="none" strike="noStrike" kern="1200" baseline="0" dirty="0">
                          <a:solidFill>
                            <a:schemeClr val="tx1"/>
                          </a:solidFill>
                          <a:latin typeface="LMRoman10-Regular"/>
                          <a:ea typeface="+mn-ea"/>
                          <a:cs typeface="+mn-cs"/>
                        </a:rPr>
                        <a:t>104</a:t>
                      </a:r>
                      <a:r>
                        <a:rPr lang="en-GB" sz="800" b="0" i="0" u="none" strike="noStrike" kern="1200" baseline="0" dirty="0">
                          <a:solidFill>
                            <a:schemeClr val="tx1"/>
                          </a:solidFill>
                          <a:latin typeface="LMRoman10-Regular"/>
                          <a:ea typeface="+mn-ea"/>
                          <a:cs typeface="+mn-cs"/>
                        </a:rPr>
                        <a:t>, 108-119 (2018)</a:t>
                      </a:r>
                    </a:p>
                  </a:txBody>
                  <a:tcPr marL="0" marR="0" marT="0" marB="0"/>
                </a:tc>
                <a:extLst>
                  <a:ext uri="{0D108BD9-81ED-4DB2-BD59-A6C34878D82A}">
                    <a16:rowId xmlns:a16="http://schemas.microsoft.com/office/drawing/2014/main" val="3757221677"/>
                  </a:ext>
                </a:extLst>
              </a:tr>
            </a:tbl>
          </a:graphicData>
        </a:graphic>
      </p:graphicFrame>
      <p:pic>
        <p:nvPicPr>
          <p:cNvPr id="4" name="Picture 3">
            <a:extLst>
              <a:ext uri="{FF2B5EF4-FFF2-40B4-BE49-F238E27FC236}">
                <a16:creationId xmlns:a16="http://schemas.microsoft.com/office/drawing/2014/main" id="{CAF3892C-D8DF-5457-B000-88E8C4C4FC50}"/>
              </a:ext>
            </a:extLst>
          </p:cNvPr>
          <p:cNvPicPr>
            <a:picLocks noChangeAspect="1"/>
          </p:cNvPicPr>
          <p:nvPr/>
        </p:nvPicPr>
        <p:blipFill>
          <a:blip r:embed="rId3"/>
          <a:stretch>
            <a:fillRect/>
          </a:stretch>
        </p:blipFill>
        <p:spPr>
          <a:xfrm>
            <a:off x="47954" y="1258403"/>
            <a:ext cx="6445867" cy="3088800"/>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0622B5C-7E8F-AF76-DDED-08433640E0B1}"/>
                  </a:ext>
                </a:extLst>
              </p:cNvPr>
              <p:cNvSpPr>
                <a:spLocks noGrp="1"/>
              </p:cNvSpPr>
              <p:nvPr>
                <p:ph type="title"/>
              </p:nvPr>
            </p:nvSpPr>
            <p:spPr/>
            <p:txBody>
              <a:bodyPr/>
              <a:lstStyle/>
              <a:p>
                <a14:m>
                  <m:oMath xmlns:m="http://schemas.openxmlformats.org/officeDocument/2006/math">
                    <m:r>
                      <a:rPr lang="en-GB" b="0" i="1" smtClean="0">
                        <a:latin typeface="Cambria Math" panose="02040503050406030204" pitchFamily="18" charset="0"/>
                      </a:rPr>
                      <m:t>𝑠</m:t>
                    </m:r>
                  </m:oMath>
                </a14:m>
                <a:r>
                  <a:rPr lang="en-GB"/>
                  <a:t>-maps vs. Ply Orientation</a:t>
                </a:r>
              </a:p>
            </p:txBody>
          </p:sp>
        </mc:Choice>
        <mc:Fallback xmlns="">
          <p:sp>
            <p:nvSpPr>
              <p:cNvPr id="2" name="Title 1">
                <a:extLst>
                  <a:ext uri="{FF2B5EF4-FFF2-40B4-BE49-F238E27FC236}">
                    <a16:creationId xmlns:a16="http://schemas.microsoft.com/office/drawing/2014/main" id="{90622B5C-7E8F-AF76-DDED-08433640E0B1}"/>
                  </a:ext>
                </a:extLst>
              </p:cNvPr>
              <p:cNvSpPr>
                <a:spLocks noGrp="1" noRot="1" noChangeAspect="1" noMove="1" noResize="1" noEditPoints="1" noAdjustHandles="1" noChangeArrowheads="1" noChangeShapeType="1" noTextEdit="1"/>
              </p:cNvSpPr>
              <p:nvPr>
                <p:ph type="title"/>
              </p:nvPr>
            </p:nvSpPr>
            <p:spPr>
              <a:blipFill>
                <a:blip r:embed="rId4"/>
                <a:stretch>
                  <a:fillRect/>
                </a:stretch>
              </a:blipFill>
            </p:spPr>
            <p:txBody>
              <a:bodyPr/>
              <a:lstStyle/>
              <a:p>
                <a:r>
                  <a:rPr lang="en-GB">
                    <a:noFill/>
                  </a:rPr>
                  <a:t> </a:t>
                </a:r>
              </a:p>
            </p:txBody>
          </p:sp>
        </mc:Fallback>
      </mc:AlternateContent>
      <p:sp>
        <p:nvSpPr>
          <p:cNvPr id="8" name="Content Placeholder 2">
            <a:extLst>
              <a:ext uri="{FF2B5EF4-FFF2-40B4-BE49-F238E27FC236}">
                <a16:creationId xmlns:a16="http://schemas.microsoft.com/office/drawing/2014/main" id="{B525C627-9A7F-2EAF-18DB-47565A6C1D72}"/>
              </a:ext>
            </a:extLst>
          </p:cNvPr>
          <p:cNvSpPr txBox="1">
            <a:spLocks/>
          </p:cNvSpPr>
          <p:nvPr/>
        </p:nvSpPr>
        <p:spPr>
          <a:xfrm>
            <a:off x="6377585" y="1127522"/>
            <a:ext cx="2529061" cy="288845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SzPct val="85000"/>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85000"/>
              <a:buFont typeface="Wingdings" panose="05000000000000000000" pitchFamily="2" charset="2"/>
              <a:buChar char="Ø"/>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277486B5-AD8D-2AC2-38B1-189C8D345909}"/>
                  </a:ext>
                </a:extLst>
              </p:cNvPr>
              <p:cNvGraphicFramePr>
                <a:graphicFrameLocks noGrp="1"/>
              </p:cNvGraphicFramePr>
              <p:nvPr>
                <p:extLst>
                  <p:ext uri="{D42A27DB-BD31-4B8C-83A1-F6EECF244321}">
                    <p14:modId xmlns:p14="http://schemas.microsoft.com/office/powerpoint/2010/main" val="395801122"/>
                  </p:ext>
                </p:extLst>
              </p:nvPr>
            </p:nvGraphicFramePr>
            <p:xfrm>
              <a:off x="6493821" y="1421757"/>
              <a:ext cx="2735623" cy="2624463"/>
            </p:xfrm>
            <a:graphic>
              <a:graphicData uri="http://schemas.openxmlformats.org/drawingml/2006/table">
                <a:tbl>
                  <a:tblPr firstRow="1" bandRow="1">
                    <a:tableStyleId>{2D5ABB26-0587-4C30-8999-92F81FD0307C}</a:tableStyleId>
                  </a:tblPr>
                  <a:tblGrid>
                    <a:gridCol w="409899">
                      <a:extLst>
                        <a:ext uri="{9D8B030D-6E8A-4147-A177-3AD203B41FA5}">
                          <a16:colId xmlns:a16="http://schemas.microsoft.com/office/drawing/2014/main" val="568610151"/>
                        </a:ext>
                      </a:extLst>
                    </a:gridCol>
                    <a:gridCol w="2325724">
                      <a:extLst>
                        <a:ext uri="{9D8B030D-6E8A-4147-A177-3AD203B41FA5}">
                          <a16:colId xmlns:a16="http://schemas.microsoft.com/office/drawing/2014/main" val="4266473080"/>
                        </a:ext>
                      </a:extLst>
                    </a:gridCol>
                  </a:tblGrid>
                  <a:tr h="528963">
                    <a:tc>
                      <a:txBody>
                        <a:bodyPr/>
                        <a:lstStyle/>
                        <a:p>
                          <a:pPr/>
                          <a14:m>
                            <m:oMathPara xmlns:m="http://schemas.openxmlformats.org/officeDocument/2006/math">
                              <m:oMathParaPr>
                                <m:jc m:val="centerGroup"/>
                              </m:oMathParaPr>
                              <m:oMath xmlns:m="http://schemas.openxmlformats.org/officeDocument/2006/math">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𝐼</m:t>
                                    </m:r>
                                  </m:e>
                                </m:d>
                              </m:oMath>
                            </m:oMathPara>
                          </a14:m>
                          <a:endParaRPr lang="en-GB" dirty="0"/>
                        </a:p>
                      </a:txBody>
                      <a:tcPr/>
                    </a:tc>
                    <a:tc>
                      <a:txBody>
                        <a:bodyPr/>
                        <a:lstStyle/>
                        <a:p>
                          <a:r>
                            <a:rPr lang="en-GB" dirty="0"/>
                            <a:t>TFM magnitude</a:t>
                          </a:r>
                        </a:p>
                      </a:txBody>
                      <a:tcPr/>
                    </a:tc>
                    <a:extLst>
                      <a:ext uri="{0D108BD9-81ED-4DB2-BD59-A6C34878D82A}">
                        <a16:rowId xmlns:a16="http://schemas.microsoft.com/office/drawing/2014/main" val="1653174892"/>
                      </a:ext>
                    </a:extLst>
                  </a:tr>
                  <a:tr h="525780">
                    <a:tc>
                      <a:txBody>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𝜑</m:t>
                                </m:r>
                                <m:d>
                                  <m:dPr>
                                    <m:ctrlPr>
                                      <a:rPr lang="en-GB" b="0" i="1" smtClean="0">
                                        <a:latin typeface="Cambria Math" panose="02040503050406030204" pitchFamily="18" charset="0"/>
                                      </a:rPr>
                                    </m:ctrlPr>
                                  </m:dPr>
                                  <m:e>
                                    <m:r>
                                      <a:rPr lang="en-GB" b="0" i="1" smtClean="0">
                                        <a:latin typeface="Cambria Math" panose="02040503050406030204" pitchFamily="18" charset="0"/>
                                      </a:rPr>
                                      <m:t>𝐼</m:t>
                                    </m:r>
                                  </m:e>
                                </m:d>
                              </m:oMath>
                            </m:oMathPara>
                          </a14:m>
                          <a:endParaRPr lang="en-GB" dirty="0"/>
                        </a:p>
                      </a:txBody>
                      <a:tcPr/>
                    </a:tc>
                    <a:tc>
                      <a:txBody>
                        <a:bodyPr/>
                        <a:lstStyle/>
                        <a:p>
                          <a:r>
                            <a:rPr lang="en-GB" dirty="0"/>
                            <a:t>TFM phase</a:t>
                          </a:r>
                        </a:p>
                      </a:txBody>
                      <a:tcPr/>
                    </a:tc>
                    <a:extLst>
                      <a:ext uri="{0D108BD9-81ED-4DB2-BD59-A6C34878D82A}">
                        <a16:rowId xmlns:a16="http://schemas.microsoft.com/office/drawing/2014/main" val="386694879"/>
                      </a:ext>
                    </a:extLst>
                  </a:tr>
                  <a:tr h="541020">
                    <a:tc>
                      <a:txBody>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1" smtClean="0">
                                        <a:latin typeface="Cambria Math" panose="02040503050406030204" pitchFamily="18" charset="0"/>
                                      </a:rPr>
                                      <m:t>𝑷</m:t>
                                    </m:r>
                                  </m:e>
                                  <m:sub>
                                    <m:r>
                                      <a:rPr lang="en-GB" b="0" smtClean="0">
                                        <a:latin typeface="Cambria Math" panose="02040503050406030204" pitchFamily="18" charset="0"/>
                                      </a:rPr>
                                      <m:t>1</m:t>
                                    </m:r>
                                  </m:sub>
                                </m:sSub>
                              </m:oMath>
                            </m:oMathPara>
                          </a14:m>
                          <a:endParaRPr lang="en-GB"/>
                        </a:p>
                      </a:txBody>
                      <a:tcPr/>
                    </a:tc>
                    <a:tc>
                      <a:txBody>
                        <a:bodyPr/>
                        <a:lstStyle/>
                        <a:p>
                          <a:r>
                            <a:rPr lang="en-GB" dirty="0"/>
                            <a:t>Single pixel box;</a:t>
                          </a:r>
                        </a:p>
                        <a:p>
                          <a:r>
                            <a:rPr lang="en-GB" dirty="0"/>
                            <a:t>(0.11, 0.11)mm,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m:t>
                              </m:r>
                            </m:oMath>
                          </a14:m>
                          <a:endParaRPr lang="en-GB" dirty="0"/>
                        </a:p>
                      </a:txBody>
                      <a:tcPr/>
                    </a:tc>
                    <a:extLst>
                      <a:ext uri="{0D108BD9-81ED-4DB2-BD59-A6C34878D82A}">
                        <a16:rowId xmlns:a16="http://schemas.microsoft.com/office/drawing/2014/main" val="2485534016"/>
                      </a:ext>
                    </a:extLst>
                  </a:tr>
                  <a:tr h="5257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b="0" i="1" smtClean="0">
                                        <a:solidFill>
                                          <a:srgbClr val="1F77B4"/>
                                        </a:solidFill>
                                        <a:latin typeface="Cambria Math" panose="02040503050406030204" pitchFamily="18" charset="0"/>
                                      </a:rPr>
                                    </m:ctrlPr>
                                  </m:sSubPr>
                                  <m:e>
                                    <m:r>
                                      <a:rPr lang="en-GB" b="1" smtClean="0">
                                        <a:solidFill>
                                          <a:srgbClr val="1F77B4"/>
                                        </a:solidFill>
                                        <a:latin typeface="Cambria Math" panose="02040503050406030204" pitchFamily="18" charset="0"/>
                                      </a:rPr>
                                      <m:t>𝑷</m:t>
                                    </m:r>
                                  </m:e>
                                  <m:sub>
                                    <m:r>
                                      <a:rPr lang="en-GB" b="0" smtClean="0">
                                        <a:solidFill>
                                          <a:srgbClr val="1F77B4"/>
                                        </a:solidFill>
                                        <a:latin typeface="Cambria Math" panose="02040503050406030204" pitchFamily="18" charset="0"/>
                                      </a:rPr>
                                      <m:t>2</m:t>
                                    </m:r>
                                  </m:sub>
                                </m:sSub>
                              </m:oMath>
                            </m:oMathPara>
                          </a14:m>
                          <a:endParaRPr lang="en-GB" dirty="0"/>
                        </a:p>
                      </a:txBody>
                      <a:tcPr/>
                    </a:tc>
                    <a:tc>
                      <a:txBody>
                        <a:bodyPr/>
                        <a:lstStyle/>
                        <a:p>
                          <a:r>
                            <a:rPr lang="en-GB" dirty="0"/>
                            <a:t>Non-zero area;</a:t>
                          </a:r>
                        </a:p>
                        <a:p>
                          <a:r>
                            <a:rPr lang="en-GB" dirty="0"/>
                            <a:t>(0.88, 0.22)mm,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=19</m:t>
                              </m:r>
                            </m:oMath>
                          </a14:m>
                          <a:endParaRPr lang="en-GB" dirty="0"/>
                        </a:p>
                      </a:txBody>
                      <a:tcPr/>
                    </a:tc>
                    <a:extLst>
                      <a:ext uri="{0D108BD9-81ED-4DB2-BD59-A6C34878D82A}">
                        <a16:rowId xmlns:a16="http://schemas.microsoft.com/office/drawing/2014/main" val="315073114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FF7F0E"/>
                                    </a:solidFill>
                                    <a:latin typeface="Cambria Math" panose="02040503050406030204" pitchFamily="18" charset="0"/>
                                  </a:rPr>
                                  <m:t>𝜃</m:t>
                                </m:r>
                              </m:oMath>
                            </m:oMathPara>
                          </a14:m>
                          <a:endParaRPr lang="en-GB" dirty="0">
                            <a:solidFill>
                              <a:srgbClr val="FF7F0E"/>
                            </a:solidFill>
                          </a:endParaRPr>
                        </a:p>
                      </a:txBody>
                      <a:tcPr/>
                    </a:tc>
                    <a:tc>
                      <a:txBody>
                        <a:bodyPr/>
                        <a:lstStyle/>
                        <a:p>
                          <a:r>
                            <a:rPr lang="en-GB" dirty="0"/>
                            <a:t>Structure tensor method for ply orientation extraction. </a:t>
                          </a:r>
                          <a:r>
                            <a:rPr lang="en-GB" baseline="30000" dirty="0"/>
                            <a:t>[4]</a:t>
                          </a:r>
                        </a:p>
                      </a:txBody>
                      <a:tcPr/>
                    </a:tc>
                    <a:extLst>
                      <a:ext uri="{0D108BD9-81ED-4DB2-BD59-A6C34878D82A}">
                        <a16:rowId xmlns:a16="http://schemas.microsoft.com/office/drawing/2014/main" val="1883870192"/>
                      </a:ext>
                    </a:extLst>
                  </a:tr>
                </a:tbl>
              </a:graphicData>
            </a:graphic>
          </p:graphicFrame>
        </mc:Choice>
        <mc:Fallback xmlns="">
          <p:graphicFrame>
            <p:nvGraphicFramePr>
              <p:cNvPr id="10" name="Table 9">
                <a:extLst>
                  <a:ext uri="{FF2B5EF4-FFF2-40B4-BE49-F238E27FC236}">
                    <a16:creationId xmlns:a16="http://schemas.microsoft.com/office/drawing/2014/main" id="{277486B5-AD8D-2AC2-38B1-189C8D345909}"/>
                  </a:ext>
                </a:extLst>
              </p:cNvPr>
              <p:cNvGraphicFramePr>
                <a:graphicFrameLocks noGrp="1"/>
              </p:cNvGraphicFramePr>
              <p:nvPr>
                <p:extLst>
                  <p:ext uri="{D42A27DB-BD31-4B8C-83A1-F6EECF244321}">
                    <p14:modId xmlns:p14="http://schemas.microsoft.com/office/powerpoint/2010/main" val="395801122"/>
                  </p:ext>
                </p:extLst>
              </p:nvPr>
            </p:nvGraphicFramePr>
            <p:xfrm>
              <a:off x="6493821" y="1421757"/>
              <a:ext cx="2735623" cy="2624463"/>
            </p:xfrm>
            <a:graphic>
              <a:graphicData uri="http://schemas.openxmlformats.org/drawingml/2006/table">
                <a:tbl>
                  <a:tblPr firstRow="1" bandRow="1">
                    <a:tableStyleId>{2D5ABB26-0587-4C30-8999-92F81FD0307C}</a:tableStyleId>
                  </a:tblPr>
                  <a:tblGrid>
                    <a:gridCol w="409899">
                      <a:extLst>
                        <a:ext uri="{9D8B030D-6E8A-4147-A177-3AD203B41FA5}">
                          <a16:colId xmlns:a16="http://schemas.microsoft.com/office/drawing/2014/main" val="568610151"/>
                        </a:ext>
                      </a:extLst>
                    </a:gridCol>
                    <a:gridCol w="2325724">
                      <a:extLst>
                        <a:ext uri="{9D8B030D-6E8A-4147-A177-3AD203B41FA5}">
                          <a16:colId xmlns:a16="http://schemas.microsoft.com/office/drawing/2014/main" val="4266473080"/>
                        </a:ext>
                      </a:extLst>
                    </a:gridCol>
                  </a:tblGrid>
                  <a:tr h="528963">
                    <a:tc>
                      <a:txBody>
                        <a:bodyPr/>
                        <a:lstStyle/>
                        <a:p>
                          <a:endParaRPr lang="en-US"/>
                        </a:p>
                      </a:txBody>
                      <a:tcPr>
                        <a:blipFill>
                          <a:blip r:embed="rId5"/>
                          <a:stretch>
                            <a:fillRect t="-1149" r="-571642" b="-406897"/>
                          </a:stretch>
                        </a:blipFill>
                      </a:tcPr>
                    </a:tc>
                    <a:tc>
                      <a:txBody>
                        <a:bodyPr/>
                        <a:lstStyle/>
                        <a:p>
                          <a:r>
                            <a:rPr lang="en-GB" dirty="0"/>
                            <a:t>TFM magnitude</a:t>
                          </a:r>
                        </a:p>
                      </a:txBody>
                      <a:tcPr/>
                    </a:tc>
                    <a:extLst>
                      <a:ext uri="{0D108BD9-81ED-4DB2-BD59-A6C34878D82A}">
                        <a16:rowId xmlns:a16="http://schemas.microsoft.com/office/drawing/2014/main" val="1653174892"/>
                      </a:ext>
                    </a:extLst>
                  </a:tr>
                  <a:tr h="525780">
                    <a:tc>
                      <a:txBody>
                        <a:bodyPr/>
                        <a:lstStyle/>
                        <a:p>
                          <a:endParaRPr lang="en-US"/>
                        </a:p>
                      </a:txBody>
                      <a:tcPr>
                        <a:blipFill>
                          <a:blip r:embed="rId5"/>
                          <a:stretch>
                            <a:fillRect t="-102326" r="-571642" b="-311628"/>
                          </a:stretch>
                        </a:blipFill>
                      </a:tcPr>
                    </a:tc>
                    <a:tc>
                      <a:txBody>
                        <a:bodyPr/>
                        <a:lstStyle/>
                        <a:p>
                          <a:r>
                            <a:rPr lang="en-GB" dirty="0"/>
                            <a:t>TFM phase</a:t>
                          </a:r>
                        </a:p>
                      </a:txBody>
                      <a:tcPr/>
                    </a:tc>
                    <a:extLst>
                      <a:ext uri="{0D108BD9-81ED-4DB2-BD59-A6C34878D82A}">
                        <a16:rowId xmlns:a16="http://schemas.microsoft.com/office/drawing/2014/main" val="386694879"/>
                      </a:ext>
                    </a:extLst>
                  </a:tr>
                  <a:tr h="541020">
                    <a:tc>
                      <a:txBody>
                        <a:bodyPr/>
                        <a:lstStyle/>
                        <a:p>
                          <a:endParaRPr lang="en-US"/>
                        </a:p>
                      </a:txBody>
                      <a:tcPr>
                        <a:blipFill>
                          <a:blip r:embed="rId5"/>
                          <a:stretch>
                            <a:fillRect t="-195506" r="-571642" b="-201124"/>
                          </a:stretch>
                        </a:blipFill>
                      </a:tcPr>
                    </a:tc>
                    <a:tc>
                      <a:txBody>
                        <a:bodyPr/>
                        <a:lstStyle/>
                        <a:p>
                          <a:endParaRPr lang="en-US"/>
                        </a:p>
                      </a:txBody>
                      <a:tcPr>
                        <a:blipFill>
                          <a:blip r:embed="rId5"/>
                          <a:stretch>
                            <a:fillRect l="-17493" t="-195506" b="-201124"/>
                          </a:stretch>
                        </a:blipFill>
                      </a:tcPr>
                    </a:tc>
                    <a:extLst>
                      <a:ext uri="{0D108BD9-81ED-4DB2-BD59-A6C34878D82A}">
                        <a16:rowId xmlns:a16="http://schemas.microsoft.com/office/drawing/2014/main" val="2485534016"/>
                      </a:ext>
                    </a:extLst>
                  </a:tr>
                  <a:tr h="525780">
                    <a:tc>
                      <a:txBody>
                        <a:bodyPr/>
                        <a:lstStyle/>
                        <a:p>
                          <a:endParaRPr lang="en-US"/>
                        </a:p>
                      </a:txBody>
                      <a:tcPr>
                        <a:blipFill>
                          <a:blip r:embed="rId5"/>
                          <a:stretch>
                            <a:fillRect t="-305814" r="-571642" b="-108140"/>
                          </a:stretch>
                        </a:blipFill>
                      </a:tcPr>
                    </a:tc>
                    <a:tc>
                      <a:txBody>
                        <a:bodyPr/>
                        <a:lstStyle/>
                        <a:p>
                          <a:endParaRPr lang="en-US"/>
                        </a:p>
                      </a:txBody>
                      <a:tcPr>
                        <a:blipFill>
                          <a:blip r:embed="rId5"/>
                          <a:stretch>
                            <a:fillRect l="-17493" t="-305814" b="-108140"/>
                          </a:stretch>
                        </a:blipFill>
                      </a:tcPr>
                    </a:tc>
                    <a:extLst>
                      <a:ext uri="{0D108BD9-81ED-4DB2-BD59-A6C34878D82A}">
                        <a16:rowId xmlns:a16="http://schemas.microsoft.com/office/drawing/2014/main" val="3150731143"/>
                      </a:ext>
                    </a:extLst>
                  </a:tr>
                  <a:tr h="502920">
                    <a:tc>
                      <a:txBody>
                        <a:bodyPr/>
                        <a:lstStyle/>
                        <a:p>
                          <a:endParaRPr lang="en-US"/>
                        </a:p>
                      </a:txBody>
                      <a:tcPr>
                        <a:blipFill>
                          <a:blip r:embed="rId5"/>
                          <a:stretch>
                            <a:fillRect t="-420482" r="-571642" b="-12048"/>
                          </a:stretch>
                        </a:blipFill>
                      </a:tcPr>
                    </a:tc>
                    <a:tc>
                      <a:txBody>
                        <a:bodyPr/>
                        <a:lstStyle/>
                        <a:p>
                          <a:r>
                            <a:rPr lang="en-GB" dirty="0"/>
                            <a:t>Structure tensor method for ply orientation extraction. </a:t>
                          </a:r>
                          <a:r>
                            <a:rPr lang="en-GB" baseline="30000" dirty="0"/>
                            <a:t>[4]</a:t>
                          </a:r>
                        </a:p>
                      </a:txBody>
                      <a:tcPr/>
                    </a:tc>
                    <a:extLst>
                      <a:ext uri="{0D108BD9-81ED-4DB2-BD59-A6C34878D82A}">
                        <a16:rowId xmlns:a16="http://schemas.microsoft.com/office/drawing/2014/main" val="1883870192"/>
                      </a:ext>
                    </a:extLst>
                  </a:tr>
                </a:tbl>
              </a:graphicData>
            </a:graphic>
          </p:graphicFrame>
        </mc:Fallback>
      </mc:AlternateContent>
      <p:grpSp>
        <p:nvGrpSpPr>
          <p:cNvPr id="26" name="Group 25">
            <a:extLst>
              <a:ext uri="{FF2B5EF4-FFF2-40B4-BE49-F238E27FC236}">
                <a16:creationId xmlns:a16="http://schemas.microsoft.com/office/drawing/2014/main" id="{5DCEC54C-23C6-8C7C-A8F1-BADA8F032CBD}"/>
              </a:ext>
            </a:extLst>
          </p:cNvPr>
          <p:cNvGrpSpPr/>
          <p:nvPr/>
        </p:nvGrpSpPr>
        <p:grpSpPr>
          <a:xfrm>
            <a:off x="8713726" y="4703378"/>
            <a:ext cx="288001" cy="300082"/>
            <a:chOff x="2616173" y="1665774"/>
            <a:chExt cx="288001" cy="300082"/>
          </a:xfrm>
        </p:grpSpPr>
        <p:sp>
          <p:nvSpPr>
            <p:cNvPr id="27" name="TextBox 26">
              <a:extLst>
                <a:ext uri="{FF2B5EF4-FFF2-40B4-BE49-F238E27FC236}">
                  <a16:creationId xmlns:a16="http://schemas.microsoft.com/office/drawing/2014/main" id="{D5990998-C1F5-BFEB-E5BF-BEC8F31B3941}"/>
                </a:ext>
              </a:extLst>
            </p:cNvPr>
            <p:cNvSpPr txBox="1"/>
            <p:nvPr/>
          </p:nvSpPr>
          <p:spPr>
            <a:xfrm>
              <a:off x="2616173" y="1665774"/>
              <a:ext cx="280847" cy="300082"/>
            </a:xfrm>
            <a:prstGeom prst="rect">
              <a:avLst/>
            </a:prstGeom>
            <a:noFill/>
          </p:spPr>
          <p:txBody>
            <a:bodyPr wrap="none" rtlCol="0" anchor="ctr">
              <a:spAutoFit/>
            </a:bodyPr>
            <a:lstStyle/>
            <a:p>
              <a:pPr algn="ctr"/>
              <a:r>
                <a:rPr lang="en-GB"/>
                <a:t>7</a:t>
              </a:r>
            </a:p>
          </p:txBody>
        </p:sp>
        <p:sp>
          <p:nvSpPr>
            <p:cNvPr id="28" name="Arc 27">
              <a:extLst>
                <a:ext uri="{FF2B5EF4-FFF2-40B4-BE49-F238E27FC236}">
                  <a16:creationId xmlns:a16="http://schemas.microsoft.com/office/drawing/2014/main" id="{1784AAB9-98C2-AC82-6D25-1E3803F57A19}"/>
                </a:ext>
              </a:extLst>
            </p:cNvPr>
            <p:cNvSpPr/>
            <p:nvPr/>
          </p:nvSpPr>
          <p:spPr>
            <a:xfrm>
              <a:off x="2616174" y="1671815"/>
              <a:ext cx="288000" cy="288000"/>
            </a:xfrm>
            <a:prstGeom prst="arc">
              <a:avLst>
                <a:gd name="adj1" fmla="val 16200000"/>
                <a:gd name="adj2" fmla="val 9723076"/>
              </a:avLst>
            </a:prstGeom>
            <a:ln w="38100">
              <a:solidFill>
                <a:srgbClr val="A91F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375484937"/>
      </p:ext>
    </p:extLst>
  </p:cSld>
  <p:clrMapOvr>
    <a:masterClrMapping/>
  </p:clrMapOvr>
</p:sld>
</file>

<file path=ppt/theme/theme1.xml><?xml version="1.0" encoding="utf-8"?>
<a:theme xmlns:a="http://schemas.openxmlformats.org/drawingml/2006/main" name="University of Bristol (Main URL)">
  <a:themeElements>
    <a:clrScheme name="University of Bristol">
      <a:dk1>
        <a:sysClr val="windowText" lastClr="000000"/>
      </a:dk1>
      <a:lt1>
        <a:sysClr val="window" lastClr="FFFFFF"/>
      </a:lt1>
      <a:dk2>
        <a:srgbClr val="AB1F2D"/>
      </a:dk2>
      <a:lt2>
        <a:srgbClr val="E3E6E5"/>
      </a:lt2>
      <a:accent1>
        <a:srgbClr val="00C0B5"/>
      </a:accent1>
      <a:accent2>
        <a:srgbClr val="0CC6DE"/>
      </a:accent2>
      <a:accent3>
        <a:srgbClr val="EE7219"/>
      </a:accent3>
      <a:accent4>
        <a:srgbClr val="9278D1"/>
      </a:accent4>
      <a:accent5>
        <a:srgbClr val="E0249A"/>
      </a:accent5>
      <a:accent6>
        <a:srgbClr val="BED600"/>
      </a:accent6>
      <a:hlink>
        <a:srgbClr val="0563C1"/>
      </a:hlink>
      <a:folHlink>
        <a:srgbClr val="954F72"/>
      </a:folHlink>
    </a:clrScheme>
    <a:fontScheme name="University of Bristol">
      <a:majorFont>
        <a:latin typeface="Sanchez Regular"/>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42F8F13-2998-DF4F-BD55-F97E0348F1D9}" vid="{F083564A-2207-4647-8BE4-8FD103A87836}"/>
    </a:ext>
  </a:extLst>
</a:theme>
</file>

<file path=ppt/theme/theme2.xml><?xml version="1.0" encoding="utf-8"?>
<a:theme xmlns:a="http://schemas.openxmlformats.org/drawingml/2006/main" name="University of Bristol (Custom URL)">
  <a:themeElements>
    <a:clrScheme name="University of Bristol">
      <a:dk1>
        <a:sysClr val="windowText" lastClr="000000"/>
      </a:dk1>
      <a:lt1>
        <a:sysClr val="window" lastClr="FFFFFF"/>
      </a:lt1>
      <a:dk2>
        <a:srgbClr val="AB1F2D"/>
      </a:dk2>
      <a:lt2>
        <a:srgbClr val="E3E6E5"/>
      </a:lt2>
      <a:accent1>
        <a:srgbClr val="00C0B5"/>
      </a:accent1>
      <a:accent2>
        <a:srgbClr val="0CC6DE"/>
      </a:accent2>
      <a:accent3>
        <a:srgbClr val="EE7219"/>
      </a:accent3>
      <a:accent4>
        <a:srgbClr val="9278D1"/>
      </a:accent4>
      <a:accent5>
        <a:srgbClr val="E0249A"/>
      </a:accent5>
      <a:accent6>
        <a:srgbClr val="BED600"/>
      </a:accent6>
      <a:hlink>
        <a:srgbClr val="0563C1"/>
      </a:hlink>
      <a:folHlink>
        <a:srgbClr val="954F72"/>
      </a:folHlink>
    </a:clrScheme>
    <a:fontScheme name="University of Bristol">
      <a:majorFont>
        <a:latin typeface="Sanchez Regular"/>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42F8F13-2998-DF4F-BD55-F97E0348F1D9}" vid="{2CA93492-6BF1-6943-AC27-762D379CC7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18CF241A90FF499F246F937C358300" ma:contentTypeVersion="9" ma:contentTypeDescription="Create a new document." ma:contentTypeScope="" ma:versionID="656079f0b79d9145a13ac186e8876bc8">
  <xsd:schema xmlns:xsd="http://www.w3.org/2001/XMLSchema" xmlns:xs="http://www.w3.org/2001/XMLSchema" xmlns:p="http://schemas.microsoft.com/office/2006/metadata/properties" xmlns:ns2="096f1adb-ea5a-4dff-ab2b-a4fd43da3d8e" xmlns:ns3="cee1e4d5-1e4f-4724-9d5e-788c2c993551" targetNamespace="http://schemas.microsoft.com/office/2006/metadata/properties" ma:root="true" ma:fieldsID="c8bc54072830b71dd2714a76922f5b30" ns2:_="" ns3:_="">
    <xsd:import namespace="096f1adb-ea5a-4dff-ab2b-a4fd43da3d8e"/>
    <xsd:import namespace="cee1e4d5-1e4f-4724-9d5e-788c2c99355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6f1adb-ea5a-4dff-ab2b-a4fd43da3d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e1e4d5-1e4f-4724-9d5e-788c2c993551"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FB4FDE-921B-441F-B612-4CA43850E078}">
  <ds:schemaRefs>
    <ds:schemaRef ds:uri="http://schemas.microsoft.com/sharepoint/v3/contenttype/forms"/>
  </ds:schemaRefs>
</ds:datastoreItem>
</file>

<file path=customXml/itemProps2.xml><?xml version="1.0" encoding="utf-8"?>
<ds:datastoreItem xmlns:ds="http://schemas.openxmlformats.org/officeDocument/2006/customXml" ds:itemID="{32F6B95F-DCED-4342-85B1-CB4187D2C45C}">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096f1adb-ea5a-4dff-ab2b-a4fd43da3d8e"/>
    <ds:schemaRef ds:uri="http://purl.org/dc/dcmitype/"/>
    <ds:schemaRef ds:uri="http://schemas.microsoft.com/office/infopath/2007/PartnerControls"/>
    <ds:schemaRef ds:uri="cee1e4d5-1e4f-4724-9d5e-788c2c993551"/>
    <ds:schemaRef ds:uri="http://www.w3.org/XML/1998/namespace"/>
    <ds:schemaRef ds:uri="http://purl.org/dc/elements/1.1/"/>
  </ds:schemaRefs>
</ds:datastoreItem>
</file>

<file path=customXml/itemProps3.xml><?xml version="1.0" encoding="utf-8"?>
<ds:datastoreItem xmlns:ds="http://schemas.openxmlformats.org/officeDocument/2006/customXml" ds:itemID="{74D1B9C3-8D0E-4EC0-8754-7BD1FE9370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6f1adb-ea5a-4dff-ab2b-a4fd43da3d8e"/>
    <ds:schemaRef ds:uri="cee1e4d5-1e4f-4724-9d5e-788c2c993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UoB RED widescreen_ROCKWELL</Template>
  <TotalTime>0</TotalTime>
  <Words>481</Words>
  <Application>Microsoft Office PowerPoint</Application>
  <PresentationFormat>On-screen Show (16:9)</PresentationFormat>
  <Paragraphs>105</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Cambria Math</vt:lpstr>
      <vt:lpstr>Courier New</vt:lpstr>
      <vt:lpstr>LMRoman10-Regular</vt:lpstr>
      <vt:lpstr>Rockwell</vt:lpstr>
      <vt:lpstr>Rockwell Nova Light</vt:lpstr>
      <vt:lpstr>Wingdings</vt:lpstr>
      <vt:lpstr>University of Bristol (Main URL)</vt:lpstr>
      <vt:lpstr>University of Bristol (Custom URL)</vt:lpstr>
      <vt:lpstr>A Statistical Approach to Ultrasonic Inspection in Complex Geometry</vt:lpstr>
      <vt:lpstr>Overview</vt:lpstr>
      <vt:lpstr>Motivation</vt:lpstr>
      <vt:lpstr>Statistical Framework</vt:lpstr>
      <vt:lpstr>Wrinkling in CFRP</vt:lpstr>
      <vt:lpstr>PowerPoint Presentation</vt:lpstr>
      <vt:lpstr>PowerPoint Presentation</vt:lpstr>
      <vt:lpstr>PowerPoint Presentation</vt:lpstr>
      <vt:lpstr>s-maps vs. Ply Orientation</vt:lpstr>
      <vt:lpstr>Performance Evaluation</vt:lpstr>
      <vt:lpstr>Conclusions</vt:lpstr>
      <vt:lpstr>Future Work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Ultrasonic Inspection for Complex Geometry</dc:title>
  <dc:creator>Matt Chandler</dc:creator>
  <cp:lastModifiedBy>Matt Chandler</cp:lastModifiedBy>
  <cp:revision>107</cp:revision>
  <dcterms:created xsi:type="dcterms:W3CDTF">2020-12-15T10:56:18Z</dcterms:created>
  <dcterms:modified xsi:type="dcterms:W3CDTF">2024-05-10T13:49:00Z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0x0101001F18CF241A90FF499F246F937C358300</vt:lpwstr>
  </property>
</Properties>
</file>